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be00a1a0846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bd7f343cd467f"/>
  </p:sldMasterIdLst>
  <p:sldIdLst>
    <p:sldId xmlns:r="http://schemas.openxmlformats.org/officeDocument/2006/relationships" id="256" r:id="R7e8edf3b5f0f4a88"/>
    <p:sldId xmlns:r="http://schemas.openxmlformats.org/officeDocument/2006/relationships" id="257" r:id="Rcee1eda8c9084f0a"/>
    <p:sldId xmlns:r="http://schemas.openxmlformats.org/officeDocument/2006/relationships" id="258" r:id="R43770d9faed14e90"/>
    <p:sldId xmlns:r="http://schemas.openxmlformats.org/officeDocument/2006/relationships" id="259" r:id="R5e83b910d0644ca6"/>
    <p:sldId xmlns:r="http://schemas.openxmlformats.org/officeDocument/2006/relationships" id="260" r:id="R86af718c216c4c23"/>
    <p:sldId xmlns:r="http://schemas.openxmlformats.org/officeDocument/2006/relationships" id="261" r:id="Ref053e2c8ed04b99"/>
    <p:sldId xmlns:r="http://schemas.openxmlformats.org/officeDocument/2006/relationships" id="262" r:id="Rb1e142b8e3f04d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bd7f343cd467f" /><Relationship Type="http://schemas.openxmlformats.org/officeDocument/2006/relationships/slide" Target="/ppt/slides/slide1.xml" Id="R7e8edf3b5f0f4a88" /><Relationship Type="http://schemas.openxmlformats.org/officeDocument/2006/relationships/slide" Target="/ppt/slides/slide2.xml" Id="Rcee1eda8c9084f0a" /><Relationship Type="http://schemas.openxmlformats.org/officeDocument/2006/relationships/slide" Target="/ppt/slides/slide3.xml" Id="R43770d9faed14e90" /><Relationship Type="http://schemas.openxmlformats.org/officeDocument/2006/relationships/slide" Target="/ppt/slides/slide4.xml" Id="R5e83b910d0644ca6" /><Relationship Type="http://schemas.openxmlformats.org/officeDocument/2006/relationships/slide" Target="/ppt/slides/slide5.xml" Id="R86af718c216c4c23" /><Relationship Type="http://schemas.openxmlformats.org/officeDocument/2006/relationships/slide" Target="/ppt/slides/slide6.xml" Id="Ref053e2c8ed04b99" /><Relationship Type="http://schemas.openxmlformats.org/officeDocument/2006/relationships/slide" Target="/ppt/slides/slide7.xml" Id="Rb1e142b8e3f04d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32881f830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8fecaf004557" /><Relationship Type="http://schemas.openxmlformats.org/officeDocument/2006/relationships/theme" Target="/ppt/slideMasters/theme/theme1.xml" Id="R69ee19e3ace3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508fecaf00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8d57875364e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2f4926ba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a2b18a03f40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6daef4f19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e928d16846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496a4b4ea43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66dab0ed547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 LOGISTICS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HANGAR FRANK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LUDVIG V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RUBMAR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SARKEN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913 096 983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 LOGISTICS AS</a:t>
            </a:r>
          </a:p>
        </p:txBody>
      </p:sp>
    </p:spTree>
  </p:cSld>
  <p:clrMapOvr>
    <a:masterClrMapping xmlns:a="http://schemas.openxmlformats.org/drawingml/2006/main"/>
  </p:clrMapOvr>
</p:sld>
</file>