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28a5f7a0cc49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ead4122f414af5"/>
  </p:sldMasterIdLst>
  <p:sldIdLst>
    <p:sldId xmlns:r="http://schemas.openxmlformats.org/officeDocument/2006/relationships" id="256" r:id="Rd4dc0ce44c374939"/>
    <p:sldId xmlns:r="http://schemas.openxmlformats.org/officeDocument/2006/relationships" id="257" r:id="Rcf5e631dec27421e"/>
    <p:sldId xmlns:r="http://schemas.openxmlformats.org/officeDocument/2006/relationships" id="258" r:id="Re716d98efae84018"/>
    <p:sldId xmlns:r="http://schemas.openxmlformats.org/officeDocument/2006/relationships" id="259" r:id="Ree61b5fe08014789"/>
    <p:sldId xmlns:r="http://schemas.openxmlformats.org/officeDocument/2006/relationships" id="260" r:id="Rd95fa0d457bd46db"/>
    <p:sldId xmlns:r="http://schemas.openxmlformats.org/officeDocument/2006/relationships" id="261" r:id="R91803b1e97ef451c"/>
    <p:sldId xmlns:r="http://schemas.openxmlformats.org/officeDocument/2006/relationships" id="262" r:id="R98a3508c70544a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ad4122f414af5" /><Relationship Type="http://schemas.openxmlformats.org/officeDocument/2006/relationships/slide" Target="/ppt/slides/slide1.xml" Id="Rd4dc0ce44c374939" /><Relationship Type="http://schemas.openxmlformats.org/officeDocument/2006/relationships/slide" Target="/ppt/slides/slide2.xml" Id="Rcf5e631dec27421e" /><Relationship Type="http://schemas.openxmlformats.org/officeDocument/2006/relationships/slide" Target="/ppt/slides/slide3.xml" Id="Re716d98efae84018" /><Relationship Type="http://schemas.openxmlformats.org/officeDocument/2006/relationships/slide" Target="/ppt/slides/slide4.xml" Id="Ree61b5fe08014789" /><Relationship Type="http://schemas.openxmlformats.org/officeDocument/2006/relationships/slide" Target="/ppt/slides/slide5.xml" Id="Rd95fa0d457bd46db" /><Relationship Type="http://schemas.openxmlformats.org/officeDocument/2006/relationships/slide" Target="/ppt/slides/slide6.xml" Id="R91803b1e97ef451c" /><Relationship Type="http://schemas.openxmlformats.org/officeDocument/2006/relationships/slide" Target="/ppt/slides/slide7.xml" Id="R98a3508c70544a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d7e5315cc46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6becfc8a04b2f" /><Relationship Type="http://schemas.openxmlformats.org/officeDocument/2006/relationships/theme" Target="/ppt/slideMasters/theme/theme1.xml" Id="R9866e182676f44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f6becfc8a04b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1308355254a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f2a4e372143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5019dca7043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383c37dc44e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5811d0c1a4c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a743659324a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4fc3be11c4e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KAPITALBASE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KAPITALBASE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GEIR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Hoffsjef Løvenskiolds vei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913 096 193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