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4651a034f545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ae1aef6908492b"/>
  </p:sldMasterIdLst>
  <p:sldIdLst>
    <p:sldId xmlns:r="http://schemas.openxmlformats.org/officeDocument/2006/relationships" id="256" r:id="Rd3d4fb4552134416"/>
    <p:sldId xmlns:r="http://schemas.openxmlformats.org/officeDocument/2006/relationships" id="257" r:id="Rdc4e292e2b564a77"/>
    <p:sldId xmlns:r="http://schemas.openxmlformats.org/officeDocument/2006/relationships" id="258" r:id="R5b7fab6d18d144ef"/>
    <p:sldId xmlns:r="http://schemas.openxmlformats.org/officeDocument/2006/relationships" id="259" r:id="R5f11bcdb1c324524"/>
    <p:sldId xmlns:r="http://schemas.openxmlformats.org/officeDocument/2006/relationships" id="260" r:id="Rf2a051188f044806"/>
    <p:sldId xmlns:r="http://schemas.openxmlformats.org/officeDocument/2006/relationships" id="261" r:id="Rf696c4a24ad54584"/>
    <p:sldId xmlns:r="http://schemas.openxmlformats.org/officeDocument/2006/relationships" id="262" r:id="R6b1115b0e2e041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ae1aef6908492b" /><Relationship Type="http://schemas.openxmlformats.org/officeDocument/2006/relationships/slide" Target="/ppt/slides/slide1.xml" Id="Rd3d4fb4552134416" /><Relationship Type="http://schemas.openxmlformats.org/officeDocument/2006/relationships/slide" Target="/ppt/slides/slide2.xml" Id="Rdc4e292e2b564a77" /><Relationship Type="http://schemas.openxmlformats.org/officeDocument/2006/relationships/slide" Target="/ppt/slides/slide3.xml" Id="R5b7fab6d18d144ef" /><Relationship Type="http://schemas.openxmlformats.org/officeDocument/2006/relationships/slide" Target="/ppt/slides/slide4.xml" Id="R5f11bcdb1c324524" /><Relationship Type="http://schemas.openxmlformats.org/officeDocument/2006/relationships/slide" Target="/ppt/slides/slide5.xml" Id="Rf2a051188f044806" /><Relationship Type="http://schemas.openxmlformats.org/officeDocument/2006/relationships/slide" Target="/ppt/slides/slide6.xml" Id="Rf696c4a24ad54584" /><Relationship Type="http://schemas.openxmlformats.org/officeDocument/2006/relationships/slide" Target="/ppt/slides/slide7.xml" Id="R6b1115b0e2e041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3b9470063b42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ed105688d4a44" /><Relationship Type="http://schemas.openxmlformats.org/officeDocument/2006/relationships/theme" Target="/ppt/slideMasters/theme/theme1.xml" Id="Rf9890f021d8c4e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5ed105688d4a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13d1015604a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42c080b8f47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f0918622845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ce7e2eab54d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150567abc46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737e3c0754a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8d864587f40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ABACUS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ABACUS REVISJON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5 501 494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567 286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468 588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1 000 146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2 773 490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ROTT HOLDING AS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LYDER KÅRE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SVÆREN JORUNN KARIN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ROTT HOLDING AS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ROTT JARL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SVÆREN JORUNN KARIN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Vassbotnen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84 93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firma@abacusrevisjon.no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www.abacusrevisjon.no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913 094 751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