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d5b0fdef13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070794beb045b7"/>
  </p:sldMasterIdLst>
  <p:sldIdLst>
    <p:sldId xmlns:r="http://schemas.openxmlformats.org/officeDocument/2006/relationships" id="256" r:id="R2d7bbe1934c74b7e"/>
    <p:sldId xmlns:r="http://schemas.openxmlformats.org/officeDocument/2006/relationships" id="257" r:id="R992cc7e106714073"/>
    <p:sldId xmlns:r="http://schemas.openxmlformats.org/officeDocument/2006/relationships" id="258" r:id="Re13ebede4546470a"/>
    <p:sldId xmlns:r="http://schemas.openxmlformats.org/officeDocument/2006/relationships" id="259" r:id="R1e97517402914ce8"/>
    <p:sldId xmlns:r="http://schemas.openxmlformats.org/officeDocument/2006/relationships" id="260" r:id="R4262e20cac8b4e92"/>
    <p:sldId xmlns:r="http://schemas.openxmlformats.org/officeDocument/2006/relationships" id="261" r:id="R2156db8ef84a40e4"/>
    <p:sldId xmlns:r="http://schemas.openxmlformats.org/officeDocument/2006/relationships" id="262" r:id="R4e06006bc58b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70794beb045b7" /><Relationship Type="http://schemas.openxmlformats.org/officeDocument/2006/relationships/slide" Target="/ppt/slides/slide1.xml" Id="R2d7bbe1934c74b7e" /><Relationship Type="http://schemas.openxmlformats.org/officeDocument/2006/relationships/slide" Target="/ppt/slides/slide2.xml" Id="R992cc7e106714073" /><Relationship Type="http://schemas.openxmlformats.org/officeDocument/2006/relationships/slide" Target="/ppt/slides/slide3.xml" Id="Re13ebede4546470a" /><Relationship Type="http://schemas.openxmlformats.org/officeDocument/2006/relationships/slide" Target="/ppt/slides/slide4.xml" Id="R1e97517402914ce8" /><Relationship Type="http://schemas.openxmlformats.org/officeDocument/2006/relationships/slide" Target="/ppt/slides/slide5.xml" Id="R4262e20cac8b4e92" /><Relationship Type="http://schemas.openxmlformats.org/officeDocument/2006/relationships/slide" Target="/ppt/slides/slide6.xml" Id="R2156db8ef84a40e4" /><Relationship Type="http://schemas.openxmlformats.org/officeDocument/2006/relationships/slide" Target="/ppt/slides/slide7.xml" Id="R4e06006bc58b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1854038f8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accad6b44875" /><Relationship Type="http://schemas.openxmlformats.org/officeDocument/2006/relationships/theme" Target="/ppt/slideMasters/theme/theme1.xml" Id="R94e0deb5c27c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7accad6b4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a3b812a644f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ad1bf6b63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fd9d3154e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6dc84e41a41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cf0965d25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e456df90c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adf36f29e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