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974219eda94a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e3f24b1fd042d6"/>
  </p:sldMasterIdLst>
  <p:sldIdLst>
    <p:sldId xmlns:r="http://schemas.openxmlformats.org/officeDocument/2006/relationships" id="256" r:id="Re5051f4dbebb4e58"/>
    <p:sldId xmlns:r="http://schemas.openxmlformats.org/officeDocument/2006/relationships" id="257" r:id="R684155758b914054"/>
    <p:sldId xmlns:r="http://schemas.openxmlformats.org/officeDocument/2006/relationships" id="258" r:id="R5b9c26816e6243d8"/>
    <p:sldId xmlns:r="http://schemas.openxmlformats.org/officeDocument/2006/relationships" id="259" r:id="R8b12366330144be8"/>
    <p:sldId xmlns:r="http://schemas.openxmlformats.org/officeDocument/2006/relationships" id="260" r:id="R18a87353109447b6"/>
    <p:sldId xmlns:r="http://schemas.openxmlformats.org/officeDocument/2006/relationships" id="261" r:id="Ra04130d320db49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3f24b1fd042d6" /><Relationship Type="http://schemas.openxmlformats.org/officeDocument/2006/relationships/slide" Target="/ppt/slides/slide1.xml" Id="Re5051f4dbebb4e58" /><Relationship Type="http://schemas.openxmlformats.org/officeDocument/2006/relationships/slide" Target="/ppt/slides/slide2.xml" Id="R684155758b914054" /><Relationship Type="http://schemas.openxmlformats.org/officeDocument/2006/relationships/slide" Target="/ppt/slides/slide3.xml" Id="R5b9c26816e6243d8" /><Relationship Type="http://schemas.openxmlformats.org/officeDocument/2006/relationships/slide" Target="/ppt/slides/slide4.xml" Id="R8b12366330144be8" /><Relationship Type="http://schemas.openxmlformats.org/officeDocument/2006/relationships/slide" Target="/ppt/slides/slide5.xml" Id="R18a87353109447b6" /><Relationship Type="http://schemas.openxmlformats.org/officeDocument/2006/relationships/slide" Target="/ppt/slides/slide6.xml" Id="Ra04130d320db49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e06ebba384c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ce1cc4ee64441" /><Relationship Type="http://schemas.openxmlformats.org/officeDocument/2006/relationships/theme" Target="/ppt/slideMasters/theme/theme1.xml" Id="R34a6bb17a56b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4ce1cc4ee644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b9cb0410340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ef75584bb49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28b0e353f46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25600a2b44b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b96daf4224a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c6b3324b24e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