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5a41090d1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1dfcb112f4d3e"/>
  </p:sldMasterIdLst>
  <p:sldIdLst>
    <p:sldId xmlns:r="http://schemas.openxmlformats.org/officeDocument/2006/relationships" id="256" r:id="R76ad3a9b73604eca"/>
    <p:sldId xmlns:r="http://schemas.openxmlformats.org/officeDocument/2006/relationships" id="257" r:id="R527764cde3d64498"/>
    <p:sldId xmlns:r="http://schemas.openxmlformats.org/officeDocument/2006/relationships" id="258" r:id="Ref65a7d6982e4368"/>
    <p:sldId xmlns:r="http://schemas.openxmlformats.org/officeDocument/2006/relationships" id="259" r:id="Rbd405e5b59bb475c"/>
    <p:sldId xmlns:r="http://schemas.openxmlformats.org/officeDocument/2006/relationships" id="260" r:id="R7a241396a32240ca"/>
    <p:sldId xmlns:r="http://schemas.openxmlformats.org/officeDocument/2006/relationships" id="261" r:id="Re0e0f35a6c18472d"/>
    <p:sldId xmlns:r="http://schemas.openxmlformats.org/officeDocument/2006/relationships" id="262" r:id="R71de40d92c6d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1dfcb112f4d3e" /><Relationship Type="http://schemas.openxmlformats.org/officeDocument/2006/relationships/slide" Target="/ppt/slides/slide1.xml" Id="R76ad3a9b73604eca" /><Relationship Type="http://schemas.openxmlformats.org/officeDocument/2006/relationships/slide" Target="/ppt/slides/slide2.xml" Id="R527764cde3d64498" /><Relationship Type="http://schemas.openxmlformats.org/officeDocument/2006/relationships/slide" Target="/ppt/slides/slide3.xml" Id="Ref65a7d6982e4368" /><Relationship Type="http://schemas.openxmlformats.org/officeDocument/2006/relationships/slide" Target="/ppt/slides/slide4.xml" Id="Rbd405e5b59bb475c" /><Relationship Type="http://schemas.openxmlformats.org/officeDocument/2006/relationships/slide" Target="/ppt/slides/slide5.xml" Id="R7a241396a32240ca" /><Relationship Type="http://schemas.openxmlformats.org/officeDocument/2006/relationships/slide" Target="/ppt/slides/slide6.xml" Id="Re0e0f35a6c18472d" /><Relationship Type="http://schemas.openxmlformats.org/officeDocument/2006/relationships/slide" Target="/ppt/slides/slide7.xml" Id="R71de40d92c6d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8fe873e63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0054c68749b0" /><Relationship Type="http://schemas.openxmlformats.org/officeDocument/2006/relationships/theme" Target="/ppt/slideMasters/theme/theme1.xml" Id="Rb123fd06cee3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b0054c687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12c7b1b52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8d4f6660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22a30aa7f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f237e6062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27860861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8fd7cb99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210ef2ee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 SØLVBERGGÅRDEN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 SØLVBERGGÅRDEN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48 680 840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habi@habi.no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913 089 693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 SØLVBERGGÅRDEN AS</a:t>
            </a:r>
          </a:p>
        </p:txBody>
      </p:sp>
    </p:spTree>
  </p:cSld>
  <p:clrMapOvr>
    <a:masterClrMapping xmlns:a="http://schemas.openxmlformats.org/drawingml/2006/main"/>
  </p:clrMapOvr>
</p:sld>
</file>