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7a02fc516d43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c04ecc56c246d9"/>
  </p:sldMasterIdLst>
  <p:sldIdLst>
    <p:sldId xmlns:r="http://schemas.openxmlformats.org/officeDocument/2006/relationships" id="256" r:id="R7b588d9fe70d4712"/>
    <p:sldId xmlns:r="http://schemas.openxmlformats.org/officeDocument/2006/relationships" id="257" r:id="Rf0f21e3090b84e12"/>
    <p:sldId xmlns:r="http://schemas.openxmlformats.org/officeDocument/2006/relationships" id="258" r:id="R0b6889b04ef343f2"/>
    <p:sldId xmlns:r="http://schemas.openxmlformats.org/officeDocument/2006/relationships" id="259" r:id="R902e93c576dd4c06"/>
    <p:sldId xmlns:r="http://schemas.openxmlformats.org/officeDocument/2006/relationships" id="260" r:id="Rd487b52e29614f5a"/>
    <p:sldId xmlns:r="http://schemas.openxmlformats.org/officeDocument/2006/relationships" id="261" r:id="Rb726bc43fde24b26"/>
    <p:sldId xmlns:r="http://schemas.openxmlformats.org/officeDocument/2006/relationships" id="262" r:id="Rd2e4a9749cfb4c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04ecc56c246d9" /><Relationship Type="http://schemas.openxmlformats.org/officeDocument/2006/relationships/slide" Target="/ppt/slides/slide1.xml" Id="R7b588d9fe70d4712" /><Relationship Type="http://schemas.openxmlformats.org/officeDocument/2006/relationships/slide" Target="/ppt/slides/slide2.xml" Id="Rf0f21e3090b84e12" /><Relationship Type="http://schemas.openxmlformats.org/officeDocument/2006/relationships/slide" Target="/ppt/slides/slide3.xml" Id="R0b6889b04ef343f2" /><Relationship Type="http://schemas.openxmlformats.org/officeDocument/2006/relationships/slide" Target="/ppt/slides/slide4.xml" Id="R902e93c576dd4c06" /><Relationship Type="http://schemas.openxmlformats.org/officeDocument/2006/relationships/slide" Target="/ppt/slides/slide5.xml" Id="Rd487b52e29614f5a" /><Relationship Type="http://schemas.openxmlformats.org/officeDocument/2006/relationships/slide" Target="/ppt/slides/slide6.xml" Id="Rb726bc43fde24b26" /><Relationship Type="http://schemas.openxmlformats.org/officeDocument/2006/relationships/slide" Target="/ppt/slides/slide7.xml" Id="Rd2e4a9749cfb4c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19c784b714c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a281839614086" /><Relationship Type="http://schemas.openxmlformats.org/officeDocument/2006/relationships/theme" Target="/ppt/slideMasters/theme/theme1.xml" Id="Rf5d72d650cea49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ba2818396140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c46f2e62647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5575d96054a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3f6b809b543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135a1a6384b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20cfd2c20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5f1cf006b45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47f15e72e47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HØYNE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4 923 231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6 323 355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Brønnstadvegen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913 089 103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HØYNE AS</a:t>
            </a:r>
          </a:p>
        </p:txBody>
      </p:sp>
    </p:spTree>
  </p:cSld>
  <p:clrMapOvr>
    <a:masterClrMapping xmlns:a="http://schemas.openxmlformats.org/drawingml/2006/main"/>
  </p:clrMapOvr>
</p:sld>
</file>