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7486c50c648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e36e264ab64862"/>
  </p:sldMasterIdLst>
  <p:sldIdLst>
    <p:sldId xmlns:r="http://schemas.openxmlformats.org/officeDocument/2006/relationships" id="256" r:id="Reaebf5e5a67d4a8b"/>
    <p:sldId xmlns:r="http://schemas.openxmlformats.org/officeDocument/2006/relationships" id="257" r:id="R104cfc701e8f49af"/>
    <p:sldId xmlns:r="http://schemas.openxmlformats.org/officeDocument/2006/relationships" id="258" r:id="R4ade361b82734145"/>
    <p:sldId xmlns:r="http://schemas.openxmlformats.org/officeDocument/2006/relationships" id="259" r:id="R5621ca3c8a184acf"/>
    <p:sldId xmlns:r="http://schemas.openxmlformats.org/officeDocument/2006/relationships" id="260" r:id="R41aa763e218a47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36e264ab64862" /><Relationship Type="http://schemas.openxmlformats.org/officeDocument/2006/relationships/slide" Target="/ppt/slides/slide1.xml" Id="Reaebf5e5a67d4a8b" /><Relationship Type="http://schemas.openxmlformats.org/officeDocument/2006/relationships/slide" Target="/ppt/slides/slide2.xml" Id="R104cfc701e8f49af" /><Relationship Type="http://schemas.openxmlformats.org/officeDocument/2006/relationships/slide" Target="/ppt/slides/slide3.xml" Id="R4ade361b82734145" /><Relationship Type="http://schemas.openxmlformats.org/officeDocument/2006/relationships/slide" Target="/ppt/slides/slide4.xml" Id="R5621ca3c8a184acf" /><Relationship Type="http://schemas.openxmlformats.org/officeDocument/2006/relationships/slide" Target="/ppt/slides/slide5.xml" Id="R41aa763e218a47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a627184cb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4a8fe2f9a24a8b" /><Relationship Type="http://schemas.openxmlformats.org/officeDocument/2006/relationships/theme" Target="/ppt/slideMasters/theme/theme1.xml" Id="Ra2a91442294c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4a8fe2f9a24a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e54b48dbe14b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aaefe93ea2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267e90067c48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ae0ffc7ff45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48325d51841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MORHET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