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57e382b8b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cdc135e2cb4ab8"/>
  </p:sldMasterIdLst>
  <p:sldIdLst>
    <p:sldId xmlns:r="http://schemas.openxmlformats.org/officeDocument/2006/relationships" id="256" r:id="R8882871a4141458e"/>
    <p:sldId xmlns:r="http://schemas.openxmlformats.org/officeDocument/2006/relationships" id="257" r:id="R2f827309e42a4926"/>
    <p:sldId xmlns:r="http://schemas.openxmlformats.org/officeDocument/2006/relationships" id="258" r:id="Ra34128ef60ef4a10"/>
    <p:sldId xmlns:r="http://schemas.openxmlformats.org/officeDocument/2006/relationships" id="259" r:id="Re074fbb343634faf"/>
    <p:sldId xmlns:r="http://schemas.openxmlformats.org/officeDocument/2006/relationships" id="260" r:id="Re31723741da24550"/>
    <p:sldId xmlns:r="http://schemas.openxmlformats.org/officeDocument/2006/relationships" id="261" r:id="Rea3d7a91c9a7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dc135e2cb4ab8" /><Relationship Type="http://schemas.openxmlformats.org/officeDocument/2006/relationships/slide" Target="/ppt/slides/slide1.xml" Id="R8882871a4141458e" /><Relationship Type="http://schemas.openxmlformats.org/officeDocument/2006/relationships/slide" Target="/ppt/slides/slide2.xml" Id="R2f827309e42a4926" /><Relationship Type="http://schemas.openxmlformats.org/officeDocument/2006/relationships/slide" Target="/ppt/slides/slide3.xml" Id="Ra34128ef60ef4a10" /><Relationship Type="http://schemas.openxmlformats.org/officeDocument/2006/relationships/slide" Target="/ppt/slides/slide4.xml" Id="Re074fbb343634faf" /><Relationship Type="http://schemas.openxmlformats.org/officeDocument/2006/relationships/slide" Target="/ppt/slides/slide5.xml" Id="Re31723741da24550" /><Relationship Type="http://schemas.openxmlformats.org/officeDocument/2006/relationships/slide" Target="/ppt/slides/slide6.xml" Id="Rea3d7a91c9a7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f398ea1b1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129b92f624e5e" /><Relationship Type="http://schemas.openxmlformats.org/officeDocument/2006/relationships/theme" Target="/ppt/slideMasters/theme/theme1.xml" Id="R8485139f08b7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8129b92f62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ecd04495e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4147d903b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e41139659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6802895ad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80c46985f4a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c01edc4c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