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a80bd1aa3147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c44f0b2fc8402f"/>
  </p:sldMasterIdLst>
  <p:sldIdLst>
    <p:sldId xmlns:r="http://schemas.openxmlformats.org/officeDocument/2006/relationships" id="256" r:id="Rfa5077103a054fd7"/>
    <p:sldId xmlns:r="http://schemas.openxmlformats.org/officeDocument/2006/relationships" id="257" r:id="R23f116c7ccef40a3"/>
    <p:sldId xmlns:r="http://schemas.openxmlformats.org/officeDocument/2006/relationships" id="258" r:id="Ra8999fdc73ed4d52"/>
    <p:sldId xmlns:r="http://schemas.openxmlformats.org/officeDocument/2006/relationships" id="259" r:id="Rb579eea3dac445df"/>
    <p:sldId xmlns:r="http://schemas.openxmlformats.org/officeDocument/2006/relationships" id="260" r:id="Reddd5bd7f87a46d8"/>
    <p:sldId xmlns:r="http://schemas.openxmlformats.org/officeDocument/2006/relationships" id="261" r:id="R9b7f80e4c07645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44f0b2fc8402f" /><Relationship Type="http://schemas.openxmlformats.org/officeDocument/2006/relationships/slide" Target="/ppt/slides/slide1.xml" Id="Rfa5077103a054fd7" /><Relationship Type="http://schemas.openxmlformats.org/officeDocument/2006/relationships/slide" Target="/ppt/slides/slide2.xml" Id="R23f116c7ccef40a3" /><Relationship Type="http://schemas.openxmlformats.org/officeDocument/2006/relationships/slide" Target="/ppt/slides/slide3.xml" Id="Ra8999fdc73ed4d52" /><Relationship Type="http://schemas.openxmlformats.org/officeDocument/2006/relationships/slide" Target="/ppt/slides/slide4.xml" Id="Rb579eea3dac445df" /><Relationship Type="http://schemas.openxmlformats.org/officeDocument/2006/relationships/slide" Target="/ppt/slides/slide5.xml" Id="Reddd5bd7f87a46d8" /><Relationship Type="http://schemas.openxmlformats.org/officeDocument/2006/relationships/slide" Target="/ppt/slides/slide6.xml" Id="R9b7f80e4c07645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62c72017249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e674c0cb8437b" /><Relationship Type="http://schemas.openxmlformats.org/officeDocument/2006/relationships/theme" Target="/ppt/slideMasters/theme/theme1.xml" Id="R141bd3cebffb43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1e674c0cb843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e13ea3ac343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55dea163442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48ef2b11c40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03fd399244e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69a8d2c9f42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5db83bd7b40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ALKYMAR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ALKYMAR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ALKYMAR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ALKYMAR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ALKYMAR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ALKYMAR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715 674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−93 357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−1 078 858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5 996 004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ALKYMAR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913 086 090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ALKYMAR AS</a:t>
            </a:r>
          </a:p>
        </p:txBody>
      </p:sp>
    </p:spTree>
  </p:cSld>
  <p:clrMapOvr>
    <a:masterClrMapping xmlns:a="http://schemas.openxmlformats.org/drawingml/2006/main"/>
  </p:clrMapOvr>
</p:sld>
</file>