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9724a07ddfb436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62e7add815d48e5"/>
  </p:sldMasterIdLst>
  <p:sldIdLst>
    <p:sldId xmlns:r="http://schemas.openxmlformats.org/officeDocument/2006/relationships" id="256" r:id="R04f600b9a1644ae2"/>
    <p:sldId xmlns:r="http://schemas.openxmlformats.org/officeDocument/2006/relationships" id="257" r:id="Rfb4ad6478129415d"/>
    <p:sldId xmlns:r="http://schemas.openxmlformats.org/officeDocument/2006/relationships" id="258" r:id="R317805ccfcc54556"/>
    <p:sldId xmlns:r="http://schemas.openxmlformats.org/officeDocument/2006/relationships" id="259" r:id="R3de536a901864266"/>
    <p:sldId xmlns:r="http://schemas.openxmlformats.org/officeDocument/2006/relationships" id="260" r:id="Rfe2800d165b44b2c"/>
    <p:sldId xmlns:r="http://schemas.openxmlformats.org/officeDocument/2006/relationships" id="261" r:id="Ra219c47ed25447e5"/>
    <p:sldId xmlns:r="http://schemas.openxmlformats.org/officeDocument/2006/relationships" id="262" r:id="Rd945f9d1a3364f3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62e7add815d48e5" /><Relationship Type="http://schemas.openxmlformats.org/officeDocument/2006/relationships/slide" Target="/ppt/slides/slide1.xml" Id="R04f600b9a1644ae2" /><Relationship Type="http://schemas.openxmlformats.org/officeDocument/2006/relationships/slide" Target="/ppt/slides/slide2.xml" Id="Rfb4ad6478129415d" /><Relationship Type="http://schemas.openxmlformats.org/officeDocument/2006/relationships/slide" Target="/ppt/slides/slide3.xml" Id="R317805ccfcc54556" /><Relationship Type="http://schemas.openxmlformats.org/officeDocument/2006/relationships/slide" Target="/ppt/slides/slide4.xml" Id="R3de536a901864266" /><Relationship Type="http://schemas.openxmlformats.org/officeDocument/2006/relationships/slide" Target="/ppt/slides/slide5.xml" Id="Rfe2800d165b44b2c" /><Relationship Type="http://schemas.openxmlformats.org/officeDocument/2006/relationships/slide" Target="/ppt/slides/slide6.xml" Id="Ra219c47ed25447e5" /><Relationship Type="http://schemas.openxmlformats.org/officeDocument/2006/relationships/slide" Target="/ppt/slides/slide7.xml" Id="Rd945f9d1a3364f3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1b482fb652e4ab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aad1c0162842e0" /><Relationship Type="http://schemas.openxmlformats.org/officeDocument/2006/relationships/theme" Target="/ppt/slideMasters/theme/theme1.xml" Id="Rbb204755d9464b5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faad1c0162842e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f2dfc94b5445d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0d2b7118814e6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dda02431074b3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e44d8498424ec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03570deabb463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2341692a7d42c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332c766198478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THYNNUS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THYNNUS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THYNNUS HOLDING AS ble etablert [år] og holder til i Hosle.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THYNNUS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THYNNUS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THYNNUS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−112 780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−113 430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716 474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1 754 555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THYNNUS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LINDSTRÖM ANDREAS TOMAS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THYNNUS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Liomveien 16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1362 Hosle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andreas@andreas-lindstrom.com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913 079 868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THYNNUS HOLDING AS</a:t>
            </a:r>
          </a:p>
        </p:txBody>
      </p:sp>
    </p:spTree>
  </p:cSld>
  <p:clrMapOvr>
    <a:masterClrMapping xmlns:a="http://schemas.openxmlformats.org/drawingml/2006/main"/>
  </p:clrMapOvr>
</p:sld>
</file>