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e12c92aab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42b72e1834c62"/>
  </p:sldMasterIdLst>
  <p:sldIdLst>
    <p:sldId xmlns:r="http://schemas.openxmlformats.org/officeDocument/2006/relationships" id="256" r:id="Rb1e9855792854124"/>
    <p:sldId xmlns:r="http://schemas.openxmlformats.org/officeDocument/2006/relationships" id="257" r:id="R3a9fa0cdf1d942d8"/>
    <p:sldId xmlns:r="http://schemas.openxmlformats.org/officeDocument/2006/relationships" id="258" r:id="Rddf4e90161d64ebf"/>
    <p:sldId xmlns:r="http://schemas.openxmlformats.org/officeDocument/2006/relationships" id="259" r:id="Rf3a06b4d08924c77"/>
    <p:sldId xmlns:r="http://schemas.openxmlformats.org/officeDocument/2006/relationships" id="260" r:id="R66d3653940c44a93"/>
    <p:sldId xmlns:r="http://schemas.openxmlformats.org/officeDocument/2006/relationships" id="261" r:id="R69f6555e46f54ad2"/>
    <p:sldId xmlns:r="http://schemas.openxmlformats.org/officeDocument/2006/relationships" id="262" r:id="Rc66aadd6a47b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42b72e1834c62" /><Relationship Type="http://schemas.openxmlformats.org/officeDocument/2006/relationships/slide" Target="/ppt/slides/slide1.xml" Id="Rb1e9855792854124" /><Relationship Type="http://schemas.openxmlformats.org/officeDocument/2006/relationships/slide" Target="/ppt/slides/slide2.xml" Id="R3a9fa0cdf1d942d8" /><Relationship Type="http://schemas.openxmlformats.org/officeDocument/2006/relationships/slide" Target="/ppt/slides/slide3.xml" Id="Rddf4e90161d64ebf" /><Relationship Type="http://schemas.openxmlformats.org/officeDocument/2006/relationships/slide" Target="/ppt/slides/slide4.xml" Id="Rf3a06b4d08924c77" /><Relationship Type="http://schemas.openxmlformats.org/officeDocument/2006/relationships/slide" Target="/ppt/slides/slide5.xml" Id="R66d3653940c44a93" /><Relationship Type="http://schemas.openxmlformats.org/officeDocument/2006/relationships/slide" Target="/ppt/slides/slide6.xml" Id="R69f6555e46f54ad2" /><Relationship Type="http://schemas.openxmlformats.org/officeDocument/2006/relationships/slide" Target="/ppt/slides/slide7.xml" Id="Rc66aadd6a47b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3fa727195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f560d143347d2" /><Relationship Type="http://schemas.openxmlformats.org/officeDocument/2006/relationships/theme" Target="/ppt/slideMasters/theme/theme1.xml" Id="R67f90453a3e3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f560d1433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6a66754cb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8c09f6576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db95507f34a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5d8645fa3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0fd9b812642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16fab2f8f4d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5df67326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SMILEY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SMILEY ACCOUNTING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2 847 657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NINA K LIEBLEIN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RINDSEM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Aass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SMILEY ACCOUNTING AS</a:t>
            </a:r>
          </a:p>
        </p:txBody>
      </p:sp>
    </p:spTree>
  </p:cSld>
  <p:clrMapOvr>
    <a:masterClrMapping xmlns:a="http://schemas.openxmlformats.org/drawingml/2006/main"/>
  </p:clrMapOvr>
</p:sld>
</file>