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acc59785084c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32d46e86684c12"/>
  </p:sldMasterIdLst>
  <p:sldIdLst>
    <p:sldId xmlns:r="http://schemas.openxmlformats.org/officeDocument/2006/relationships" id="256" r:id="R9e28bd95b1084588"/>
    <p:sldId xmlns:r="http://schemas.openxmlformats.org/officeDocument/2006/relationships" id="257" r:id="R8183cb7dba2e47c7"/>
    <p:sldId xmlns:r="http://schemas.openxmlformats.org/officeDocument/2006/relationships" id="258" r:id="Re4579c7386794e12"/>
    <p:sldId xmlns:r="http://schemas.openxmlformats.org/officeDocument/2006/relationships" id="259" r:id="R2a4a5b05ec20471d"/>
    <p:sldId xmlns:r="http://schemas.openxmlformats.org/officeDocument/2006/relationships" id="260" r:id="R87baebeac2864b94"/>
    <p:sldId xmlns:r="http://schemas.openxmlformats.org/officeDocument/2006/relationships" id="261" r:id="Rb5d73a37356146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32d46e86684c12" /><Relationship Type="http://schemas.openxmlformats.org/officeDocument/2006/relationships/slide" Target="/ppt/slides/slide1.xml" Id="R9e28bd95b1084588" /><Relationship Type="http://schemas.openxmlformats.org/officeDocument/2006/relationships/slide" Target="/ppt/slides/slide2.xml" Id="R8183cb7dba2e47c7" /><Relationship Type="http://schemas.openxmlformats.org/officeDocument/2006/relationships/slide" Target="/ppt/slides/slide3.xml" Id="Re4579c7386794e12" /><Relationship Type="http://schemas.openxmlformats.org/officeDocument/2006/relationships/slide" Target="/ppt/slides/slide4.xml" Id="R2a4a5b05ec20471d" /><Relationship Type="http://schemas.openxmlformats.org/officeDocument/2006/relationships/slide" Target="/ppt/slides/slide5.xml" Id="R87baebeac2864b94" /><Relationship Type="http://schemas.openxmlformats.org/officeDocument/2006/relationships/slide" Target="/ppt/slides/slide6.xml" Id="Rb5d73a37356146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2dbaf0910b4b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7d00fce67748c2" /><Relationship Type="http://schemas.openxmlformats.org/officeDocument/2006/relationships/theme" Target="/ppt/slideMasters/theme/theme1.xml" Id="R69d3cdf255594e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7d00fce67748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257b1735f48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01adbf8924d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a0da0532744d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c58bd4c7d643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b1aaea5ac4f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81c34120d4f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PAYLINK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PAYLINK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PAYLINK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PAYLINK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PAYLINK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PAYLINK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199 565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PAYLINK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913 077 563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PAYLINK AS</a:t>
            </a:r>
          </a:p>
        </p:txBody>
      </p:sp>
    </p:spTree>
  </p:cSld>
  <p:clrMapOvr>
    <a:masterClrMapping xmlns:a="http://schemas.openxmlformats.org/drawingml/2006/main"/>
  </p:clrMapOvr>
</p:sld>
</file>