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ab45a2317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725c9c59e843e2"/>
  </p:sldMasterIdLst>
  <p:sldIdLst>
    <p:sldId xmlns:r="http://schemas.openxmlformats.org/officeDocument/2006/relationships" id="256" r:id="R72cb837b87e14bba"/>
    <p:sldId xmlns:r="http://schemas.openxmlformats.org/officeDocument/2006/relationships" id="257" r:id="R514745e6d3e248f8"/>
    <p:sldId xmlns:r="http://schemas.openxmlformats.org/officeDocument/2006/relationships" id="258" r:id="Rf3b2597a13484775"/>
    <p:sldId xmlns:r="http://schemas.openxmlformats.org/officeDocument/2006/relationships" id="259" r:id="R1835ce83ece3412e"/>
    <p:sldId xmlns:r="http://schemas.openxmlformats.org/officeDocument/2006/relationships" id="260" r:id="R4ae4dccd6bd64e47"/>
    <p:sldId xmlns:r="http://schemas.openxmlformats.org/officeDocument/2006/relationships" id="261" r:id="R4e9c156a41e84d8a"/>
    <p:sldId xmlns:r="http://schemas.openxmlformats.org/officeDocument/2006/relationships" id="262" r:id="Rf9d20af71d2e43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25c9c59e843e2" /><Relationship Type="http://schemas.openxmlformats.org/officeDocument/2006/relationships/slide" Target="/ppt/slides/slide1.xml" Id="R72cb837b87e14bba" /><Relationship Type="http://schemas.openxmlformats.org/officeDocument/2006/relationships/slide" Target="/ppt/slides/slide2.xml" Id="R514745e6d3e248f8" /><Relationship Type="http://schemas.openxmlformats.org/officeDocument/2006/relationships/slide" Target="/ppt/slides/slide3.xml" Id="Rf3b2597a13484775" /><Relationship Type="http://schemas.openxmlformats.org/officeDocument/2006/relationships/slide" Target="/ppt/slides/slide4.xml" Id="R1835ce83ece3412e" /><Relationship Type="http://schemas.openxmlformats.org/officeDocument/2006/relationships/slide" Target="/ppt/slides/slide5.xml" Id="R4ae4dccd6bd64e47" /><Relationship Type="http://schemas.openxmlformats.org/officeDocument/2006/relationships/slide" Target="/ppt/slides/slide6.xml" Id="R4e9c156a41e84d8a" /><Relationship Type="http://schemas.openxmlformats.org/officeDocument/2006/relationships/slide" Target="/ppt/slides/slide7.xml" Id="Rf9d20af71d2e43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ebf68cd1b840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1fc3a539e4809" /><Relationship Type="http://schemas.openxmlformats.org/officeDocument/2006/relationships/theme" Target="/ppt/slideMasters/theme/theme1.xml" Id="R598cdfeead98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61fc3a539e48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0cb10c2fe4b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58ec053e844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e1e5af439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301ace34845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7264fae004d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6d38e330f41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4239a257145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YOGA VITAL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YOGA VITAL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YOGA VITAL STUDIO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YOGA VITAL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YOGA VITAL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YOGA VITAL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1 620 741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YOGA VITAL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GRETTE LIV FREYA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WÄNERSKÄR KENNET PATRIK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YOGA VITAL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Danholmen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3128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913 074 726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YOGA VITAL STUDIO AS</a:t>
            </a:r>
          </a:p>
        </p:txBody>
      </p:sp>
    </p:spTree>
  </p:cSld>
  <p:clrMapOvr>
    <a:masterClrMapping xmlns:a="http://schemas.openxmlformats.org/drawingml/2006/main"/>
  </p:clrMapOvr>
</p:sld>
</file>