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b5243b16a14a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03c2d5423345d0"/>
  </p:sldMasterIdLst>
  <p:sldIdLst>
    <p:sldId xmlns:r="http://schemas.openxmlformats.org/officeDocument/2006/relationships" id="256" r:id="R64cf9f6bafe440d0"/>
    <p:sldId xmlns:r="http://schemas.openxmlformats.org/officeDocument/2006/relationships" id="257" r:id="Raf842efadc374d33"/>
    <p:sldId xmlns:r="http://schemas.openxmlformats.org/officeDocument/2006/relationships" id="258" r:id="R2df55203598b46ff"/>
    <p:sldId xmlns:r="http://schemas.openxmlformats.org/officeDocument/2006/relationships" id="259" r:id="R5f8ea04e90724220"/>
    <p:sldId xmlns:r="http://schemas.openxmlformats.org/officeDocument/2006/relationships" id="260" r:id="R1e5665e60bee4053"/>
    <p:sldId xmlns:r="http://schemas.openxmlformats.org/officeDocument/2006/relationships" id="261" r:id="R0b2c91dd91bb4471"/>
    <p:sldId xmlns:r="http://schemas.openxmlformats.org/officeDocument/2006/relationships" id="262" r:id="Rb695b385814148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03c2d5423345d0" /><Relationship Type="http://schemas.openxmlformats.org/officeDocument/2006/relationships/slide" Target="/ppt/slides/slide1.xml" Id="R64cf9f6bafe440d0" /><Relationship Type="http://schemas.openxmlformats.org/officeDocument/2006/relationships/slide" Target="/ppt/slides/slide2.xml" Id="Raf842efadc374d33" /><Relationship Type="http://schemas.openxmlformats.org/officeDocument/2006/relationships/slide" Target="/ppt/slides/slide3.xml" Id="R2df55203598b46ff" /><Relationship Type="http://schemas.openxmlformats.org/officeDocument/2006/relationships/slide" Target="/ppt/slides/slide4.xml" Id="R5f8ea04e90724220" /><Relationship Type="http://schemas.openxmlformats.org/officeDocument/2006/relationships/slide" Target="/ppt/slides/slide5.xml" Id="R1e5665e60bee4053" /><Relationship Type="http://schemas.openxmlformats.org/officeDocument/2006/relationships/slide" Target="/ppt/slides/slide6.xml" Id="R0b2c91dd91bb4471" /><Relationship Type="http://schemas.openxmlformats.org/officeDocument/2006/relationships/slide" Target="/ppt/slides/slide7.xml" Id="Rb695b385814148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5c32ad54a248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e83a733c84fc8" /><Relationship Type="http://schemas.openxmlformats.org/officeDocument/2006/relationships/theme" Target="/ppt/slideMasters/theme/theme1.xml" Id="R5293ee8bd8b345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8e83a733c84f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812bd47064c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d9155da2140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f12de066249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310b3875b41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1a2cf6d0747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84de8d2bb49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210f11ca94d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MATHIASSEN BIL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MATHIASSEN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MATHIASSEN BIL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MATHIASSEN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MATHIASSEN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MATHIASSEN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1 128 800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246 087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224 494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1 421 102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1 896 220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MATHIASSEN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MATHIASSEN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MATHIASSEN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Klubbholmen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9409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913 063 759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MATHIASSEN BIL AS</a:t>
            </a:r>
          </a:p>
        </p:txBody>
      </p:sp>
    </p:spTree>
  </p:cSld>
  <p:clrMapOvr>
    <a:masterClrMapping xmlns:a="http://schemas.openxmlformats.org/drawingml/2006/main"/>
  </p:clrMapOvr>
</p:sld>
</file>