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3dd8928816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83f669b644a76"/>
  </p:sldMasterIdLst>
  <p:sldIdLst>
    <p:sldId xmlns:r="http://schemas.openxmlformats.org/officeDocument/2006/relationships" id="256" r:id="R90f379c1779849ad"/>
    <p:sldId xmlns:r="http://schemas.openxmlformats.org/officeDocument/2006/relationships" id="257" r:id="Racc55030c0ec46b8"/>
    <p:sldId xmlns:r="http://schemas.openxmlformats.org/officeDocument/2006/relationships" id="258" r:id="R8992d22df5ff4ee3"/>
    <p:sldId xmlns:r="http://schemas.openxmlformats.org/officeDocument/2006/relationships" id="259" r:id="Re82b91d8510a4ebe"/>
    <p:sldId xmlns:r="http://schemas.openxmlformats.org/officeDocument/2006/relationships" id="260" r:id="Re778a503929e4ff3"/>
    <p:sldId xmlns:r="http://schemas.openxmlformats.org/officeDocument/2006/relationships" id="261" r:id="Rfc953cf9aeb345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83f669b644a76" /><Relationship Type="http://schemas.openxmlformats.org/officeDocument/2006/relationships/slide" Target="/ppt/slides/slide1.xml" Id="R90f379c1779849ad" /><Relationship Type="http://schemas.openxmlformats.org/officeDocument/2006/relationships/slide" Target="/ppt/slides/slide2.xml" Id="Racc55030c0ec46b8" /><Relationship Type="http://schemas.openxmlformats.org/officeDocument/2006/relationships/slide" Target="/ppt/slides/slide3.xml" Id="R8992d22df5ff4ee3" /><Relationship Type="http://schemas.openxmlformats.org/officeDocument/2006/relationships/slide" Target="/ppt/slides/slide4.xml" Id="Re82b91d8510a4ebe" /><Relationship Type="http://schemas.openxmlformats.org/officeDocument/2006/relationships/slide" Target="/ppt/slides/slide5.xml" Id="Re778a503929e4ff3" /><Relationship Type="http://schemas.openxmlformats.org/officeDocument/2006/relationships/slide" Target="/ppt/slides/slide6.xml" Id="Rfc953cf9aeb345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df5ee64d9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fffbbfa60415b" /><Relationship Type="http://schemas.openxmlformats.org/officeDocument/2006/relationships/theme" Target="/ppt/slideMasters/theme/theme1.xml" Id="Reea6db165d9c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fffbbfa60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64b0703cd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bafe3e4f44c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58a4c965240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87c6604a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363b966d3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27ade1c66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TROMSDALEN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TROMSDALEN 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913 055 330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TROMSDALEN FRISØR AS</a:t>
            </a:r>
          </a:p>
        </p:txBody>
      </p:sp>
    </p:spTree>
  </p:cSld>
  <p:clrMapOvr>
    <a:masterClrMapping xmlns:a="http://schemas.openxmlformats.org/drawingml/2006/main"/>
  </p:clrMapOvr>
</p:sld>
</file>