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8dedfcd87541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28917a91ca4c6a"/>
  </p:sldMasterIdLst>
  <p:sldIdLst>
    <p:sldId xmlns:r="http://schemas.openxmlformats.org/officeDocument/2006/relationships" id="256" r:id="Rc251c93501d84350"/>
    <p:sldId xmlns:r="http://schemas.openxmlformats.org/officeDocument/2006/relationships" id="257" r:id="Rd9f08a07a3f04c15"/>
    <p:sldId xmlns:r="http://schemas.openxmlformats.org/officeDocument/2006/relationships" id="258" r:id="Rf26359de84e942e1"/>
    <p:sldId xmlns:r="http://schemas.openxmlformats.org/officeDocument/2006/relationships" id="259" r:id="R1342ba6a61844849"/>
    <p:sldId xmlns:r="http://schemas.openxmlformats.org/officeDocument/2006/relationships" id="260" r:id="Rf6fd9bf1b7984fa0"/>
    <p:sldId xmlns:r="http://schemas.openxmlformats.org/officeDocument/2006/relationships" id="261" r:id="R948bbef836ba48e1"/>
    <p:sldId xmlns:r="http://schemas.openxmlformats.org/officeDocument/2006/relationships" id="262" r:id="Rbc1b5129ac0446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28917a91ca4c6a" /><Relationship Type="http://schemas.openxmlformats.org/officeDocument/2006/relationships/slide" Target="/ppt/slides/slide1.xml" Id="Rc251c93501d84350" /><Relationship Type="http://schemas.openxmlformats.org/officeDocument/2006/relationships/slide" Target="/ppt/slides/slide2.xml" Id="Rd9f08a07a3f04c15" /><Relationship Type="http://schemas.openxmlformats.org/officeDocument/2006/relationships/slide" Target="/ppt/slides/slide3.xml" Id="Rf26359de84e942e1" /><Relationship Type="http://schemas.openxmlformats.org/officeDocument/2006/relationships/slide" Target="/ppt/slides/slide4.xml" Id="R1342ba6a61844849" /><Relationship Type="http://schemas.openxmlformats.org/officeDocument/2006/relationships/slide" Target="/ppt/slides/slide5.xml" Id="Rf6fd9bf1b7984fa0" /><Relationship Type="http://schemas.openxmlformats.org/officeDocument/2006/relationships/slide" Target="/ppt/slides/slide6.xml" Id="R948bbef836ba48e1" /><Relationship Type="http://schemas.openxmlformats.org/officeDocument/2006/relationships/slide" Target="/ppt/slides/slide7.xml" Id="Rbc1b5129ac0446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69d9ad9b84e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43c90f8c04635" /><Relationship Type="http://schemas.openxmlformats.org/officeDocument/2006/relationships/theme" Target="/ppt/slideMasters/theme/theme1.xml" Id="Rb09a1d1b570343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843c90f8c046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eb35422dd47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f4097c3ef45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be754528047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9d841b7364c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a953622e044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f595609df4c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99d76487c41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HJARTØY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HOLDING AS ble etablert [år] og holder til i Fjell.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1 065 999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16 274 257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LEIDULF OVE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ATLE-VIDAR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LARS-OLAV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HOLDING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Strenghaugen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5357 Fjell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