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32ca40aac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0672f82a24a8f"/>
  </p:sldMasterIdLst>
  <p:sldIdLst>
    <p:sldId xmlns:r="http://schemas.openxmlformats.org/officeDocument/2006/relationships" id="256" r:id="R4e9c774b4b134881"/>
    <p:sldId xmlns:r="http://schemas.openxmlformats.org/officeDocument/2006/relationships" id="257" r:id="Rea505916fcff43d6"/>
    <p:sldId xmlns:r="http://schemas.openxmlformats.org/officeDocument/2006/relationships" id="258" r:id="Ra41e94e5057b4f7e"/>
    <p:sldId xmlns:r="http://schemas.openxmlformats.org/officeDocument/2006/relationships" id="259" r:id="R7355d9b135e846b8"/>
    <p:sldId xmlns:r="http://schemas.openxmlformats.org/officeDocument/2006/relationships" id="260" r:id="R6e311d16a25546e9"/>
    <p:sldId xmlns:r="http://schemas.openxmlformats.org/officeDocument/2006/relationships" id="261" r:id="R02f0bc19071c44fc"/>
    <p:sldId xmlns:r="http://schemas.openxmlformats.org/officeDocument/2006/relationships" id="262" r:id="Ra0aeb224dc79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0672f82a24a8f" /><Relationship Type="http://schemas.openxmlformats.org/officeDocument/2006/relationships/slide" Target="/ppt/slides/slide1.xml" Id="R4e9c774b4b134881" /><Relationship Type="http://schemas.openxmlformats.org/officeDocument/2006/relationships/slide" Target="/ppt/slides/slide2.xml" Id="Rea505916fcff43d6" /><Relationship Type="http://schemas.openxmlformats.org/officeDocument/2006/relationships/slide" Target="/ppt/slides/slide3.xml" Id="Ra41e94e5057b4f7e" /><Relationship Type="http://schemas.openxmlformats.org/officeDocument/2006/relationships/slide" Target="/ppt/slides/slide4.xml" Id="R7355d9b135e846b8" /><Relationship Type="http://schemas.openxmlformats.org/officeDocument/2006/relationships/slide" Target="/ppt/slides/slide5.xml" Id="R6e311d16a25546e9" /><Relationship Type="http://schemas.openxmlformats.org/officeDocument/2006/relationships/slide" Target="/ppt/slides/slide6.xml" Id="R02f0bc19071c44fc" /><Relationship Type="http://schemas.openxmlformats.org/officeDocument/2006/relationships/slide" Target="/ppt/slides/slide7.xml" Id="Ra0aeb224dc79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b05e3c01740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bab5411824ade" /><Relationship Type="http://schemas.openxmlformats.org/officeDocument/2006/relationships/theme" Target="/ppt/slideMasters/theme/theme1.xml" Id="Rdb214501be74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bab541182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c93726b6c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377f1da68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a28c24c5942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b1e880cb9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75f6fbc4d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9b3d68714a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4303b50f7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PENSJONSPLAN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PENSJONSPLAN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11 483 427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13 715 876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SNESRUD SVEIN-ERIK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ses@pensjonsplan.no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