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4f11a1b6f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7ae8139ab4133"/>
  </p:sldMasterIdLst>
  <p:sldIdLst>
    <p:sldId xmlns:r="http://schemas.openxmlformats.org/officeDocument/2006/relationships" id="256" r:id="R35e59729d94b4447"/>
    <p:sldId xmlns:r="http://schemas.openxmlformats.org/officeDocument/2006/relationships" id="257" r:id="Rabc48580f24e4e52"/>
    <p:sldId xmlns:r="http://schemas.openxmlformats.org/officeDocument/2006/relationships" id="258" r:id="R3466e821b20c4210"/>
    <p:sldId xmlns:r="http://schemas.openxmlformats.org/officeDocument/2006/relationships" id="259" r:id="Rf4409137dad742ce"/>
    <p:sldId xmlns:r="http://schemas.openxmlformats.org/officeDocument/2006/relationships" id="260" r:id="R61ecbdb848d34e85"/>
    <p:sldId xmlns:r="http://schemas.openxmlformats.org/officeDocument/2006/relationships" id="261" r:id="R10434e52f96749bf"/>
    <p:sldId xmlns:r="http://schemas.openxmlformats.org/officeDocument/2006/relationships" id="262" r:id="R45540e523f4b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7ae8139ab4133" /><Relationship Type="http://schemas.openxmlformats.org/officeDocument/2006/relationships/slide" Target="/ppt/slides/slide1.xml" Id="R35e59729d94b4447" /><Relationship Type="http://schemas.openxmlformats.org/officeDocument/2006/relationships/slide" Target="/ppt/slides/slide2.xml" Id="Rabc48580f24e4e52" /><Relationship Type="http://schemas.openxmlformats.org/officeDocument/2006/relationships/slide" Target="/ppt/slides/slide3.xml" Id="R3466e821b20c4210" /><Relationship Type="http://schemas.openxmlformats.org/officeDocument/2006/relationships/slide" Target="/ppt/slides/slide4.xml" Id="Rf4409137dad742ce" /><Relationship Type="http://schemas.openxmlformats.org/officeDocument/2006/relationships/slide" Target="/ppt/slides/slide5.xml" Id="R61ecbdb848d34e85" /><Relationship Type="http://schemas.openxmlformats.org/officeDocument/2006/relationships/slide" Target="/ppt/slides/slide6.xml" Id="R10434e52f96749bf" /><Relationship Type="http://schemas.openxmlformats.org/officeDocument/2006/relationships/slide" Target="/ppt/slides/slide7.xml" Id="R45540e523f4b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c43736b42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db555d1e548bf" /><Relationship Type="http://schemas.openxmlformats.org/officeDocument/2006/relationships/theme" Target="/ppt/slideMasters/theme/theme1.xml" Id="R7d3cc2eac49e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db555d1e5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7a894a53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0df9e3753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5bb3d6ae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5ca0c2d349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b83e98e5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f3c09daca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bf73bac7f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NORSVIN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NORSVIN BARNEHAGE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7 192 253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1 634 352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2 597 708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NORSVIN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Furnesvegen 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2319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913 048 032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