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d41fad9c014d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3c71940def4daa"/>
  </p:sldMasterIdLst>
  <p:sldIdLst>
    <p:sldId xmlns:r="http://schemas.openxmlformats.org/officeDocument/2006/relationships" id="256" r:id="R6a831a7b6cf4414b"/>
    <p:sldId xmlns:r="http://schemas.openxmlformats.org/officeDocument/2006/relationships" id="257" r:id="R62c493a7753e4dd0"/>
    <p:sldId xmlns:r="http://schemas.openxmlformats.org/officeDocument/2006/relationships" id="258" r:id="Re5fe54a850bb460b"/>
    <p:sldId xmlns:r="http://schemas.openxmlformats.org/officeDocument/2006/relationships" id="259" r:id="R64218cbfb2854f2e"/>
    <p:sldId xmlns:r="http://schemas.openxmlformats.org/officeDocument/2006/relationships" id="260" r:id="R5dc382dfe3a74853"/>
    <p:sldId xmlns:r="http://schemas.openxmlformats.org/officeDocument/2006/relationships" id="261" r:id="R69c1635d776c4d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3c71940def4daa" /><Relationship Type="http://schemas.openxmlformats.org/officeDocument/2006/relationships/slide" Target="/ppt/slides/slide1.xml" Id="R6a831a7b6cf4414b" /><Relationship Type="http://schemas.openxmlformats.org/officeDocument/2006/relationships/slide" Target="/ppt/slides/slide2.xml" Id="R62c493a7753e4dd0" /><Relationship Type="http://schemas.openxmlformats.org/officeDocument/2006/relationships/slide" Target="/ppt/slides/slide3.xml" Id="Re5fe54a850bb460b" /><Relationship Type="http://schemas.openxmlformats.org/officeDocument/2006/relationships/slide" Target="/ppt/slides/slide4.xml" Id="R64218cbfb2854f2e" /><Relationship Type="http://schemas.openxmlformats.org/officeDocument/2006/relationships/slide" Target="/ppt/slides/slide5.xml" Id="R5dc382dfe3a74853" /><Relationship Type="http://schemas.openxmlformats.org/officeDocument/2006/relationships/slide" Target="/ppt/slides/slide6.xml" Id="R69c1635d776c4d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cdbe80055647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47266e5bc43a2" /><Relationship Type="http://schemas.openxmlformats.org/officeDocument/2006/relationships/theme" Target="/ppt/slideMasters/theme/theme1.xml" Id="R46136e8a412d4e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f47266e5bc43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745dd86e54b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a47cdedc348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8f828f41f43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7f6d0055b45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54bd157f043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9e56ce72e47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GLUT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GLUT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GLUT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GLUT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GLUT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GLUT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2 431 247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−203 205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−253 360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−686 634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259 700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GLUT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913 047 559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GLUT AS</a:t>
            </a:r>
          </a:p>
        </p:txBody>
      </p:sp>
    </p:spTree>
  </p:cSld>
  <p:clrMapOvr>
    <a:masterClrMapping xmlns:a="http://schemas.openxmlformats.org/drawingml/2006/main"/>
  </p:clrMapOvr>
</p:sld>
</file>