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386157149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78442a5b84755"/>
  </p:sldMasterIdLst>
  <p:sldIdLst>
    <p:sldId xmlns:r="http://schemas.openxmlformats.org/officeDocument/2006/relationships" id="256" r:id="Rb649d457d8714ddf"/>
    <p:sldId xmlns:r="http://schemas.openxmlformats.org/officeDocument/2006/relationships" id="257" r:id="R26bae7f487fe4e3b"/>
    <p:sldId xmlns:r="http://schemas.openxmlformats.org/officeDocument/2006/relationships" id="258" r:id="R463bd192122c468f"/>
    <p:sldId xmlns:r="http://schemas.openxmlformats.org/officeDocument/2006/relationships" id="259" r:id="R51381fb0b5544083"/>
    <p:sldId xmlns:r="http://schemas.openxmlformats.org/officeDocument/2006/relationships" id="260" r:id="R5c7396f5b882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78442a5b84755" /><Relationship Type="http://schemas.openxmlformats.org/officeDocument/2006/relationships/slide" Target="/ppt/slides/slide1.xml" Id="Rb649d457d8714ddf" /><Relationship Type="http://schemas.openxmlformats.org/officeDocument/2006/relationships/slide" Target="/ppt/slides/slide2.xml" Id="R26bae7f487fe4e3b" /><Relationship Type="http://schemas.openxmlformats.org/officeDocument/2006/relationships/slide" Target="/ppt/slides/slide3.xml" Id="R463bd192122c468f" /><Relationship Type="http://schemas.openxmlformats.org/officeDocument/2006/relationships/slide" Target="/ppt/slides/slide4.xml" Id="R51381fb0b5544083" /><Relationship Type="http://schemas.openxmlformats.org/officeDocument/2006/relationships/slide" Target="/ppt/slides/slide5.xml" Id="R5c7396f5b882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cf1927468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ae3973234251" /><Relationship Type="http://schemas.openxmlformats.org/officeDocument/2006/relationships/theme" Target="/ppt/slideMasters/theme/theme1.xml" Id="R841bc112316a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3ae397323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f6fe52ed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bb0d4590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21d96599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3b657eec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0d7134c5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BETONGBYGG STENSETH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BETONGBYGG STENSETH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