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b05d1382c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8de81c95ab4dc8"/>
  </p:sldMasterIdLst>
  <p:sldIdLst>
    <p:sldId xmlns:r="http://schemas.openxmlformats.org/officeDocument/2006/relationships" id="256" r:id="R832b28f41cb243f4"/>
    <p:sldId xmlns:r="http://schemas.openxmlformats.org/officeDocument/2006/relationships" id="257" r:id="R27b74d5dc60d4c78"/>
    <p:sldId xmlns:r="http://schemas.openxmlformats.org/officeDocument/2006/relationships" id="258" r:id="Rb3913c89e1814b54"/>
    <p:sldId xmlns:r="http://schemas.openxmlformats.org/officeDocument/2006/relationships" id="259" r:id="R9a524237db79484f"/>
    <p:sldId xmlns:r="http://schemas.openxmlformats.org/officeDocument/2006/relationships" id="260" r:id="R702aa21ae3dd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de81c95ab4dc8" /><Relationship Type="http://schemas.openxmlformats.org/officeDocument/2006/relationships/slide" Target="/ppt/slides/slide1.xml" Id="R832b28f41cb243f4" /><Relationship Type="http://schemas.openxmlformats.org/officeDocument/2006/relationships/slide" Target="/ppt/slides/slide2.xml" Id="R27b74d5dc60d4c78" /><Relationship Type="http://schemas.openxmlformats.org/officeDocument/2006/relationships/slide" Target="/ppt/slides/slide3.xml" Id="Rb3913c89e1814b54" /><Relationship Type="http://schemas.openxmlformats.org/officeDocument/2006/relationships/slide" Target="/ppt/slides/slide4.xml" Id="R9a524237db79484f" /><Relationship Type="http://schemas.openxmlformats.org/officeDocument/2006/relationships/slide" Target="/ppt/slides/slide5.xml" Id="R702aa21ae3dd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43c7e32714a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c55efa8ab4d88" /><Relationship Type="http://schemas.openxmlformats.org/officeDocument/2006/relationships/theme" Target="/ppt/slideMasters/theme/theme1.xml" Id="Rce39611b2249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2c55efa8ab4d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1a50d5c1547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24853cc6147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60380f55d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dd5aa42d4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3ea90c83a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DOLFUUS LARS ADOLFSEN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DOLFUUS LARS ADOLFSEN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DOLFUUS LARS ADOLFSEN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DOLFUUS LARS ADOLFSEN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DOLFUUS LARS ADOLFSEN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DOLFUUS LARS ADOLFSEN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913 036 808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DOLFUUS LARS ADOLFSEN AS</a:t>
            </a:r>
          </a:p>
        </p:txBody>
      </p:sp>
    </p:spTree>
  </p:cSld>
  <p:clrMapOvr>
    <a:masterClrMapping xmlns:a="http://schemas.openxmlformats.org/drawingml/2006/main"/>
  </p:clrMapOvr>
</p:sld>
</file>