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b1ff2945f84f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e7fd69738c4d56"/>
  </p:sldMasterIdLst>
  <p:sldIdLst>
    <p:sldId xmlns:r="http://schemas.openxmlformats.org/officeDocument/2006/relationships" id="256" r:id="Re963c881b7b14ab7"/>
    <p:sldId xmlns:r="http://schemas.openxmlformats.org/officeDocument/2006/relationships" id="257" r:id="R2f1c4a01e9784dd7"/>
    <p:sldId xmlns:r="http://schemas.openxmlformats.org/officeDocument/2006/relationships" id="258" r:id="R58dcaa4b35fa487e"/>
    <p:sldId xmlns:r="http://schemas.openxmlformats.org/officeDocument/2006/relationships" id="259" r:id="R025fcc7396124203"/>
    <p:sldId xmlns:r="http://schemas.openxmlformats.org/officeDocument/2006/relationships" id="260" r:id="R301fe30cf2774696"/>
    <p:sldId xmlns:r="http://schemas.openxmlformats.org/officeDocument/2006/relationships" id="261" r:id="R50d76b07cf5d48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e7fd69738c4d56" /><Relationship Type="http://schemas.openxmlformats.org/officeDocument/2006/relationships/slide" Target="/ppt/slides/slide1.xml" Id="Re963c881b7b14ab7" /><Relationship Type="http://schemas.openxmlformats.org/officeDocument/2006/relationships/slide" Target="/ppt/slides/slide2.xml" Id="R2f1c4a01e9784dd7" /><Relationship Type="http://schemas.openxmlformats.org/officeDocument/2006/relationships/slide" Target="/ppt/slides/slide3.xml" Id="R58dcaa4b35fa487e" /><Relationship Type="http://schemas.openxmlformats.org/officeDocument/2006/relationships/slide" Target="/ppt/slides/slide4.xml" Id="R025fcc7396124203" /><Relationship Type="http://schemas.openxmlformats.org/officeDocument/2006/relationships/slide" Target="/ppt/slides/slide5.xml" Id="R301fe30cf2774696" /><Relationship Type="http://schemas.openxmlformats.org/officeDocument/2006/relationships/slide" Target="/ppt/slides/slide6.xml" Id="R50d76b07cf5d48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a160dd23cd4d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1294e73834b60" /><Relationship Type="http://schemas.openxmlformats.org/officeDocument/2006/relationships/theme" Target="/ppt/slideMasters/theme/theme1.xml" Id="Rfc65cc97e5144c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b1294e73834b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e0a21ce1349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494a49da841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a206a5f7940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392fdf0494d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06158a53042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19690526144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EL-GENIET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913 035 607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