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02fd2b174749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ef527056194eaa"/>
  </p:sldMasterIdLst>
  <p:sldIdLst>
    <p:sldId xmlns:r="http://schemas.openxmlformats.org/officeDocument/2006/relationships" id="256" r:id="R363aa80440a440ee"/>
    <p:sldId xmlns:r="http://schemas.openxmlformats.org/officeDocument/2006/relationships" id="257" r:id="R04ea384b7c1c4444"/>
    <p:sldId xmlns:r="http://schemas.openxmlformats.org/officeDocument/2006/relationships" id="258" r:id="R57d287ad0ce043f5"/>
    <p:sldId xmlns:r="http://schemas.openxmlformats.org/officeDocument/2006/relationships" id="259" r:id="R4193005df6a045e4"/>
    <p:sldId xmlns:r="http://schemas.openxmlformats.org/officeDocument/2006/relationships" id="260" r:id="R272fb5d7156547e9"/>
    <p:sldId xmlns:r="http://schemas.openxmlformats.org/officeDocument/2006/relationships" id="261" r:id="R1ecab2b5d25b42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ef527056194eaa" /><Relationship Type="http://schemas.openxmlformats.org/officeDocument/2006/relationships/slide" Target="/ppt/slides/slide1.xml" Id="R363aa80440a440ee" /><Relationship Type="http://schemas.openxmlformats.org/officeDocument/2006/relationships/slide" Target="/ppt/slides/slide2.xml" Id="R04ea384b7c1c4444" /><Relationship Type="http://schemas.openxmlformats.org/officeDocument/2006/relationships/slide" Target="/ppt/slides/slide3.xml" Id="R57d287ad0ce043f5" /><Relationship Type="http://schemas.openxmlformats.org/officeDocument/2006/relationships/slide" Target="/ppt/slides/slide4.xml" Id="R4193005df6a045e4" /><Relationship Type="http://schemas.openxmlformats.org/officeDocument/2006/relationships/slide" Target="/ppt/slides/slide5.xml" Id="R272fb5d7156547e9" /><Relationship Type="http://schemas.openxmlformats.org/officeDocument/2006/relationships/slide" Target="/ppt/slides/slide6.xml" Id="R1ecab2b5d25b42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b565a5b1bf4c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48d70b5fd4842" /><Relationship Type="http://schemas.openxmlformats.org/officeDocument/2006/relationships/theme" Target="/ppt/slideMasters/theme/theme1.xml" Id="Raa1786ad19f24c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b48d70b5fd48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9c87f61ce49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d7f69b5da42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4a7d1ec5e42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c0809499146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8bef064d64d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b3454c1c146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ET-REGNSKAP TORILD REINEMO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ET-REGNSKAP TORILD REINEMO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ET-REGNSKAP TORILD REINEMO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ET-REGNSKAP TORILD REINEMO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ET-REGNSKAP TORILD REINEMO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ET-REGNSKAP TORILD REINEMO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1 618 819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1 045 363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1 029 038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393 220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423 121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ET-REGNSKAP TORILD REINEMO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Kaptein Oppegaards vei 8E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torild@et-regnskap.no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913 024 974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ET-REGNSKAP TORILD REINEMO</a:t>
            </a:r>
          </a:p>
        </p:txBody>
      </p:sp>
    </p:spTree>
  </p:cSld>
  <p:clrMapOvr>
    <a:masterClrMapping xmlns:a="http://schemas.openxmlformats.org/drawingml/2006/main"/>
  </p:clrMapOvr>
</p:sld>
</file>