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8b8414e0bf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b1ba7d4dac4a33"/>
  </p:sldMasterIdLst>
  <p:sldIdLst>
    <p:sldId xmlns:r="http://schemas.openxmlformats.org/officeDocument/2006/relationships" id="256" r:id="R97ceecb705bf4974"/>
    <p:sldId xmlns:r="http://schemas.openxmlformats.org/officeDocument/2006/relationships" id="257" r:id="R908c60ef449c4d13"/>
    <p:sldId xmlns:r="http://schemas.openxmlformats.org/officeDocument/2006/relationships" id="258" r:id="R7376a27d7b014497"/>
    <p:sldId xmlns:r="http://schemas.openxmlformats.org/officeDocument/2006/relationships" id="259" r:id="R2a08c6252c494833"/>
    <p:sldId xmlns:r="http://schemas.openxmlformats.org/officeDocument/2006/relationships" id="260" r:id="Rdc5e3a5bbf7f42ee"/>
    <p:sldId xmlns:r="http://schemas.openxmlformats.org/officeDocument/2006/relationships" id="261" r:id="R03ca67b35d3646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1ba7d4dac4a33" /><Relationship Type="http://schemas.openxmlformats.org/officeDocument/2006/relationships/slide" Target="/ppt/slides/slide1.xml" Id="R97ceecb705bf4974" /><Relationship Type="http://schemas.openxmlformats.org/officeDocument/2006/relationships/slide" Target="/ppt/slides/slide2.xml" Id="R908c60ef449c4d13" /><Relationship Type="http://schemas.openxmlformats.org/officeDocument/2006/relationships/slide" Target="/ppt/slides/slide3.xml" Id="R7376a27d7b014497" /><Relationship Type="http://schemas.openxmlformats.org/officeDocument/2006/relationships/slide" Target="/ppt/slides/slide4.xml" Id="R2a08c6252c494833" /><Relationship Type="http://schemas.openxmlformats.org/officeDocument/2006/relationships/slide" Target="/ppt/slides/slide5.xml" Id="Rdc5e3a5bbf7f42ee" /><Relationship Type="http://schemas.openxmlformats.org/officeDocument/2006/relationships/slide" Target="/ppt/slides/slide6.xml" Id="R03ca67b35d3646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7a9ee89f1d44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738a2f82c4ac3" /><Relationship Type="http://schemas.openxmlformats.org/officeDocument/2006/relationships/theme" Target="/ppt/slideMasters/theme/theme1.xml" Id="R5d74eb0a490e47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8738a2f82c4a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7585c9fdc42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a8d1c4a6141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fbc7bf2b9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e9825c36a40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8a9a2958847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acf8b70c44f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ET-REGNSKAP TORILD REINEMO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ET-REGNSKAP TORILD REINEMO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1 022 386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1 024 358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1 348 890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403 062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Kaptein Oppegaards vei 8E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torild@et-regnskap.no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913 024 974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