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88a533c2d246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7b4adcb17b4f93"/>
  </p:sldMasterIdLst>
  <p:sldIdLst>
    <p:sldId xmlns:r="http://schemas.openxmlformats.org/officeDocument/2006/relationships" id="256" r:id="Rfdf0bc2537ca4bea"/>
    <p:sldId xmlns:r="http://schemas.openxmlformats.org/officeDocument/2006/relationships" id="257" r:id="R0eb3df0dd6624ed9"/>
    <p:sldId xmlns:r="http://schemas.openxmlformats.org/officeDocument/2006/relationships" id="258" r:id="R4d9bf2071f2740fb"/>
    <p:sldId xmlns:r="http://schemas.openxmlformats.org/officeDocument/2006/relationships" id="259" r:id="Reedf05c75f0c40ec"/>
    <p:sldId xmlns:r="http://schemas.openxmlformats.org/officeDocument/2006/relationships" id="260" r:id="R2d6d7fe5641f4a4d"/>
    <p:sldId xmlns:r="http://schemas.openxmlformats.org/officeDocument/2006/relationships" id="261" r:id="R80993ecf1bf248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7b4adcb17b4f93" /><Relationship Type="http://schemas.openxmlformats.org/officeDocument/2006/relationships/slide" Target="/ppt/slides/slide1.xml" Id="Rfdf0bc2537ca4bea" /><Relationship Type="http://schemas.openxmlformats.org/officeDocument/2006/relationships/slide" Target="/ppt/slides/slide2.xml" Id="R0eb3df0dd6624ed9" /><Relationship Type="http://schemas.openxmlformats.org/officeDocument/2006/relationships/slide" Target="/ppt/slides/slide3.xml" Id="R4d9bf2071f2740fb" /><Relationship Type="http://schemas.openxmlformats.org/officeDocument/2006/relationships/slide" Target="/ppt/slides/slide4.xml" Id="Reedf05c75f0c40ec" /><Relationship Type="http://schemas.openxmlformats.org/officeDocument/2006/relationships/slide" Target="/ppt/slides/slide5.xml" Id="R2d6d7fe5641f4a4d" /><Relationship Type="http://schemas.openxmlformats.org/officeDocument/2006/relationships/slide" Target="/ppt/slides/slide6.xml" Id="R80993ecf1bf248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b30bdce94344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1a077de404800" /><Relationship Type="http://schemas.openxmlformats.org/officeDocument/2006/relationships/theme" Target="/ppt/slideMasters/theme/theme1.xml" Id="R6366645b12a345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f1a077de4048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8b5e086bd44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49345e21d45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5431a1dfb4e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bfeb16b0145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9dda2972641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a05a076f244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BYGGMESTERFIRMA STRAND &amp; NYSTEIN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BYGGMESTERFIRMA STRAND &amp; NYSTEIN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−184 155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52 178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913 023 439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STRAND &amp; NYSTEIN AS</a:t>
            </a:r>
          </a:p>
        </p:txBody>
      </p:sp>
    </p:spTree>
  </p:cSld>
  <p:clrMapOvr>
    <a:masterClrMapping xmlns:a="http://schemas.openxmlformats.org/drawingml/2006/main"/>
  </p:clrMapOvr>
</p:sld>
</file>