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2a7a698d0746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007687a1d84b86"/>
  </p:sldMasterIdLst>
  <p:sldIdLst>
    <p:sldId xmlns:r="http://schemas.openxmlformats.org/officeDocument/2006/relationships" id="256" r:id="R3300162972604cba"/>
    <p:sldId xmlns:r="http://schemas.openxmlformats.org/officeDocument/2006/relationships" id="257" r:id="Rdb98820440df46ad"/>
    <p:sldId xmlns:r="http://schemas.openxmlformats.org/officeDocument/2006/relationships" id="258" r:id="Rb585f39db4af4531"/>
    <p:sldId xmlns:r="http://schemas.openxmlformats.org/officeDocument/2006/relationships" id="259" r:id="Rb8e7ba6cc7584401"/>
    <p:sldId xmlns:r="http://schemas.openxmlformats.org/officeDocument/2006/relationships" id="260" r:id="R192dcd57af5840f0"/>
    <p:sldId xmlns:r="http://schemas.openxmlformats.org/officeDocument/2006/relationships" id="261" r:id="R1bc3df9488eb42db"/>
    <p:sldId xmlns:r="http://schemas.openxmlformats.org/officeDocument/2006/relationships" id="262" r:id="R5cc79fb25c61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07687a1d84b86" /><Relationship Type="http://schemas.openxmlformats.org/officeDocument/2006/relationships/slide" Target="/ppt/slides/slide1.xml" Id="R3300162972604cba" /><Relationship Type="http://schemas.openxmlformats.org/officeDocument/2006/relationships/slide" Target="/ppt/slides/slide2.xml" Id="Rdb98820440df46ad" /><Relationship Type="http://schemas.openxmlformats.org/officeDocument/2006/relationships/slide" Target="/ppt/slides/slide3.xml" Id="Rb585f39db4af4531" /><Relationship Type="http://schemas.openxmlformats.org/officeDocument/2006/relationships/slide" Target="/ppt/slides/slide4.xml" Id="Rb8e7ba6cc7584401" /><Relationship Type="http://schemas.openxmlformats.org/officeDocument/2006/relationships/slide" Target="/ppt/slides/slide5.xml" Id="R192dcd57af5840f0" /><Relationship Type="http://schemas.openxmlformats.org/officeDocument/2006/relationships/slide" Target="/ppt/slides/slide6.xml" Id="R1bc3df9488eb42db" /><Relationship Type="http://schemas.openxmlformats.org/officeDocument/2006/relationships/slide" Target="/ppt/slides/slide7.xml" Id="R5cc79fb25c61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52b617c3d4e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4fbb43f5a4ebd" /><Relationship Type="http://schemas.openxmlformats.org/officeDocument/2006/relationships/theme" Target="/ppt/slideMasters/theme/theme1.xml" Id="R5b9cc5b1b07d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54fbb43f5a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3feb4a8d2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396b40b3d41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e4120d5c146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d0b8e410f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cf010a01442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f05ae652242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f9bc71677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GUSTAFSSON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2 287 618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9 358 677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60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stig@brlie.no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912 995 658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