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d75b79658347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8c1c0a330a4fe3"/>
  </p:sldMasterIdLst>
  <p:sldIdLst>
    <p:sldId xmlns:r="http://schemas.openxmlformats.org/officeDocument/2006/relationships" id="256" r:id="R8b6544eb7a2643a1"/>
    <p:sldId xmlns:r="http://schemas.openxmlformats.org/officeDocument/2006/relationships" id="257" r:id="R1a2942bce7ab482b"/>
    <p:sldId xmlns:r="http://schemas.openxmlformats.org/officeDocument/2006/relationships" id="258" r:id="R50cbe53b92334554"/>
    <p:sldId xmlns:r="http://schemas.openxmlformats.org/officeDocument/2006/relationships" id="259" r:id="R168c78d381cf49f2"/>
    <p:sldId xmlns:r="http://schemas.openxmlformats.org/officeDocument/2006/relationships" id="260" r:id="R3fb50a2288df4c7e"/>
    <p:sldId xmlns:r="http://schemas.openxmlformats.org/officeDocument/2006/relationships" id="261" r:id="R65b7b6f8f62e43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8c1c0a330a4fe3" /><Relationship Type="http://schemas.openxmlformats.org/officeDocument/2006/relationships/slide" Target="/ppt/slides/slide1.xml" Id="R8b6544eb7a2643a1" /><Relationship Type="http://schemas.openxmlformats.org/officeDocument/2006/relationships/slide" Target="/ppt/slides/slide2.xml" Id="R1a2942bce7ab482b" /><Relationship Type="http://schemas.openxmlformats.org/officeDocument/2006/relationships/slide" Target="/ppt/slides/slide3.xml" Id="R50cbe53b92334554" /><Relationship Type="http://schemas.openxmlformats.org/officeDocument/2006/relationships/slide" Target="/ppt/slides/slide4.xml" Id="R168c78d381cf49f2" /><Relationship Type="http://schemas.openxmlformats.org/officeDocument/2006/relationships/slide" Target="/ppt/slides/slide5.xml" Id="R3fb50a2288df4c7e" /><Relationship Type="http://schemas.openxmlformats.org/officeDocument/2006/relationships/slide" Target="/ppt/slides/slide6.xml" Id="R65b7b6f8f62e43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df30a7189745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666ca484a415b" /><Relationship Type="http://schemas.openxmlformats.org/officeDocument/2006/relationships/theme" Target="/ppt/slideMasters/theme/theme1.xml" Id="Rf577cc32cfb440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f666ca484a41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6e1c1afb884e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ec2a7c43d14f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e24530da840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1d50e942194f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d7999841924f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71136bfa94d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ØYVIND SVENDSEN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SVENDSEN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SVENDSEN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SVENDSEN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SVENDSEN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SVENDSEN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29 848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SVENDSEN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912 995 305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SVENDSEN HOLDING AS</a:t>
            </a:r>
          </a:p>
        </p:txBody>
      </p:sp>
    </p:spTree>
  </p:cSld>
  <p:clrMapOvr>
    <a:masterClrMapping xmlns:a="http://schemas.openxmlformats.org/drawingml/2006/main"/>
  </p:clrMapOvr>
</p:sld>
</file>