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67274eb3a45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4d6100c854926"/>
  </p:sldMasterIdLst>
  <p:sldIdLst>
    <p:sldId xmlns:r="http://schemas.openxmlformats.org/officeDocument/2006/relationships" id="256" r:id="R70552227aadd4b48"/>
    <p:sldId xmlns:r="http://schemas.openxmlformats.org/officeDocument/2006/relationships" id="257" r:id="R7de00cb2c0784b61"/>
    <p:sldId xmlns:r="http://schemas.openxmlformats.org/officeDocument/2006/relationships" id="258" r:id="R406609e47bf941a3"/>
    <p:sldId xmlns:r="http://schemas.openxmlformats.org/officeDocument/2006/relationships" id="259" r:id="R08a2d782ac4e4c64"/>
    <p:sldId xmlns:r="http://schemas.openxmlformats.org/officeDocument/2006/relationships" id="260" r:id="R4b475c7b4b5a4df8"/>
    <p:sldId xmlns:r="http://schemas.openxmlformats.org/officeDocument/2006/relationships" id="261" r:id="R701e2d1079b74d63"/>
    <p:sldId xmlns:r="http://schemas.openxmlformats.org/officeDocument/2006/relationships" id="262" r:id="Rc5777d5b758c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4d6100c854926" /><Relationship Type="http://schemas.openxmlformats.org/officeDocument/2006/relationships/slide" Target="/ppt/slides/slide1.xml" Id="R70552227aadd4b48" /><Relationship Type="http://schemas.openxmlformats.org/officeDocument/2006/relationships/slide" Target="/ppt/slides/slide2.xml" Id="R7de00cb2c0784b61" /><Relationship Type="http://schemas.openxmlformats.org/officeDocument/2006/relationships/slide" Target="/ppt/slides/slide3.xml" Id="R406609e47bf941a3" /><Relationship Type="http://schemas.openxmlformats.org/officeDocument/2006/relationships/slide" Target="/ppt/slides/slide4.xml" Id="R08a2d782ac4e4c64" /><Relationship Type="http://schemas.openxmlformats.org/officeDocument/2006/relationships/slide" Target="/ppt/slides/slide5.xml" Id="R4b475c7b4b5a4df8" /><Relationship Type="http://schemas.openxmlformats.org/officeDocument/2006/relationships/slide" Target="/ppt/slides/slide6.xml" Id="R701e2d1079b74d63" /><Relationship Type="http://schemas.openxmlformats.org/officeDocument/2006/relationships/slide" Target="/ppt/slides/slide7.xml" Id="Rc5777d5b758c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c4520e9f2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1d0f32db1408f" /><Relationship Type="http://schemas.openxmlformats.org/officeDocument/2006/relationships/theme" Target="/ppt/slideMasters/theme/theme1.xml" Id="R19484e6262494e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f1d0f32db1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1324c8f3f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f8f832377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b2b87e02b4d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418024acc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fc55925654b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3d16ae071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4ce6e036c45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JEGSTAD INVEST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7 330 540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7 377 075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JEGSTAD NILS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Nordbybakken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1540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nils.o.jegstad@gmail.com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912 979 601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