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6a9bcefaa04e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04ba65d37b4905"/>
  </p:sldMasterIdLst>
  <p:sldIdLst>
    <p:sldId xmlns:r="http://schemas.openxmlformats.org/officeDocument/2006/relationships" id="256" r:id="R6af24fbdc94341a0"/>
    <p:sldId xmlns:r="http://schemas.openxmlformats.org/officeDocument/2006/relationships" id="257" r:id="R7aee10be2d5749a8"/>
    <p:sldId xmlns:r="http://schemas.openxmlformats.org/officeDocument/2006/relationships" id="258" r:id="Rfd7766c4297940d0"/>
    <p:sldId xmlns:r="http://schemas.openxmlformats.org/officeDocument/2006/relationships" id="259" r:id="R97e688d8ca81437d"/>
    <p:sldId xmlns:r="http://schemas.openxmlformats.org/officeDocument/2006/relationships" id="260" r:id="R9a0f6409b0824cf4"/>
    <p:sldId xmlns:r="http://schemas.openxmlformats.org/officeDocument/2006/relationships" id="261" r:id="R6b902ee6401c4daf"/>
    <p:sldId xmlns:r="http://schemas.openxmlformats.org/officeDocument/2006/relationships" id="262" r:id="Rbd95bf578de847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4ba65d37b4905" /><Relationship Type="http://schemas.openxmlformats.org/officeDocument/2006/relationships/slide" Target="/ppt/slides/slide1.xml" Id="R6af24fbdc94341a0" /><Relationship Type="http://schemas.openxmlformats.org/officeDocument/2006/relationships/slide" Target="/ppt/slides/slide2.xml" Id="R7aee10be2d5749a8" /><Relationship Type="http://schemas.openxmlformats.org/officeDocument/2006/relationships/slide" Target="/ppt/slides/slide3.xml" Id="Rfd7766c4297940d0" /><Relationship Type="http://schemas.openxmlformats.org/officeDocument/2006/relationships/slide" Target="/ppt/slides/slide4.xml" Id="R97e688d8ca81437d" /><Relationship Type="http://schemas.openxmlformats.org/officeDocument/2006/relationships/slide" Target="/ppt/slides/slide5.xml" Id="R9a0f6409b0824cf4" /><Relationship Type="http://schemas.openxmlformats.org/officeDocument/2006/relationships/slide" Target="/ppt/slides/slide6.xml" Id="R6b902ee6401c4daf" /><Relationship Type="http://schemas.openxmlformats.org/officeDocument/2006/relationships/slide" Target="/ppt/slides/slide7.xml" Id="Rbd95bf578de847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1940f54fb4d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15d842c4f47a1" /><Relationship Type="http://schemas.openxmlformats.org/officeDocument/2006/relationships/theme" Target="/ppt/slideMasters/theme/theme1.xml" Id="R71dae9717e2f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15d842c4f47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2273c6074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199b738b2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b36cd7d2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dade380a5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f87bd0d034c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4c5cd96e041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1cca96e9b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RØR &amp; SANITÆR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5 871 803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695 163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INGE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Bøveien 498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