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b7d299fb2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35e40f3034663"/>
  </p:sldMasterIdLst>
  <p:sldIdLst>
    <p:sldId xmlns:r="http://schemas.openxmlformats.org/officeDocument/2006/relationships" id="256" r:id="Rba7cc98bd06d4f0b"/>
    <p:sldId xmlns:r="http://schemas.openxmlformats.org/officeDocument/2006/relationships" id="257" r:id="R164930c3d7c247b6"/>
    <p:sldId xmlns:r="http://schemas.openxmlformats.org/officeDocument/2006/relationships" id="258" r:id="R7a6bd9c9da324274"/>
    <p:sldId xmlns:r="http://schemas.openxmlformats.org/officeDocument/2006/relationships" id="259" r:id="Ree74d7f66e5a4ade"/>
    <p:sldId xmlns:r="http://schemas.openxmlformats.org/officeDocument/2006/relationships" id="260" r:id="R27d2efa19dd04801"/>
    <p:sldId xmlns:r="http://schemas.openxmlformats.org/officeDocument/2006/relationships" id="261" r:id="R5c0925b9ce1a451a"/>
    <p:sldId xmlns:r="http://schemas.openxmlformats.org/officeDocument/2006/relationships" id="262" r:id="R86adea51489e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35e40f3034663" /><Relationship Type="http://schemas.openxmlformats.org/officeDocument/2006/relationships/slide" Target="/ppt/slides/slide1.xml" Id="Rba7cc98bd06d4f0b" /><Relationship Type="http://schemas.openxmlformats.org/officeDocument/2006/relationships/slide" Target="/ppt/slides/slide2.xml" Id="R164930c3d7c247b6" /><Relationship Type="http://schemas.openxmlformats.org/officeDocument/2006/relationships/slide" Target="/ppt/slides/slide3.xml" Id="R7a6bd9c9da324274" /><Relationship Type="http://schemas.openxmlformats.org/officeDocument/2006/relationships/slide" Target="/ppt/slides/slide4.xml" Id="Ree74d7f66e5a4ade" /><Relationship Type="http://schemas.openxmlformats.org/officeDocument/2006/relationships/slide" Target="/ppt/slides/slide5.xml" Id="R27d2efa19dd04801" /><Relationship Type="http://schemas.openxmlformats.org/officeDocument/2006/relationships/slide" Target="/ppt/slides/slide6.xml" Id="R5c0925b9ce1a451a" /><Relationship Type="http://schemas.openxmlformats.org/officeDocument/2006/relationships/slide" Target="/ppt/slides/slide7.xml" Id="R86adea51489e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99ca4fd65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59aa55234b68" /><Relationship Type="http://schemas.openxmlformats.org/officeDocument/2006/relationships/theme" Target="/ppt/slideMasters/theme/theme1.xml" Id="Rc3ab2e0358fb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2f59aa5523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c5bb83177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6ff871360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ffdb72554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89a846cc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a21990a93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6a0586ec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3d960a7f8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ØVERAAS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ØVERAAS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4 959 545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5 022 025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STEINAR ØVERAAS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Kongletoppen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jorn@akershus-elektro.no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