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cd25e94e3c40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1d20a977ef49af"/>
  </p:sldMasterIdLst>
  <p:sldIdLst>
    <p:sldId xmlns:r="http://schemas.openxmlformats.org/officeDocument/2006/relationships" id="256" r:id="R1b4f6391b0e7417c"/>
    <p:sldId xmlns:r="http://schemas.openxmlformats.org/officeDocument/2006/relationships" id="257" r:id="R0b8d1b7c6b464d48"/>
    <p:sldId xmlns:r="http://schemas.openxmlformats.org/officeDocument/2006/relationships" id="258" r:id="R1e677adcb0004f79"/>
    <p:sldId xmlns:r="http://schemas.openxmlformats.org/officeDocument/2006/relationships" id="259" r:id="Re76c768cb42845db"/>
    <p:sldId xmlns:r="http://schemas.openxmlformats.org/officeDocument/2006/relationships" id="260" r:id="R7b59764721f44902"/>
    <p:sldId xmlns:r="http://schemas.openxmlformats.org/officeDocument/2006/relationships" id="261" r:id="R3591fab3afd64b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1d20a977ef49af" /><Relationship Type="http://schemas.openxmlformats.org/officeDocument/2006/relationships/slide" Target="/ppt/slides/slide1.xml" Id="R1b4f6391b0e7417c" /><Relationship Type="http://schemas.openxmlformats.org/officeDocument/2006/relationships/slide" Target="/ppt/slides/slide2.xml" Id="R0b8d1b7c6b464d48" /><Relationship Type="http://schemas.openxmlformats.org/officeDocument/2006/relationships/slide" Target="/ppt/slides/slide3.xml" Id="R1e677adcb0004f79" /><Relationship Type="http://schemas.openxmlformats.org/officeDocument/2006/relationships/slide" Target="/ppt/slides/slide4.xml" Id="Re76c768cb42845db" /><Relationship Type="http://schemas.openxmlformats.org/officeDocument/2006/relationships/slide" Target="/ppt/slides/slide5.xml" Id="R7b59764721f44902" /><Relationship Type="http://schemas.openxmlformats.org/officeDocument/2006/relationships/slide" Target="/ppt/slides/slide6.xml" Id="R3591fab3afd64b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223110175d4b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c531a44f04e99" /><Relationship Type="http://schemas.openxmlformats.org/officeDocument/2006/relationships/theme" Target="/ppt/slideMasters/theme/theme1.xml" Id="R77a63b04f71445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bc531a44f04e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ef783b01f4a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3f07e20a749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b139991114f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63dd3a0a34e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e0cdbc8f043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5cef0efd34c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INDUSTRIRÅSTOFFER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INDUSTRIRÅSTOFFER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5 626 074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5 646 873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912 967 913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