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06e542500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65a500dd0c4bee"/>
  </p:sldMasterIdLst>
  <p:sldIdLst>
    <p:sldId xmlns:r="http://schemas.openxmlformats.org/officeDocument/2006/relationships" id="256" r:id="R9a3e98ef2504461d"/>
    <p:sldId xmlns:r="http://schemas.openxmlformats.org/officeDocument/2006/relationships" id="257" r:id="Rca1d5a461c0b4a89"/>
    <p:sldId xmlns:r="http://schemas.openxmlformats.org/officeDocument/2006/relationships" id="258" r:id="R0cff485dfa0441b7"/>
    <p:sldId xmlns:r="http://schemas.openxmlformats.org/officeDocument/2006/relationships" id="259" r:id="Rd479c12dd36f420a"/>
    <p:sldId xmlns:r="http://schemas.openxmlformats.org/officeDocument/2006/relationships" id="260" r:id="R6eaffeb2c76c4ed6"/>
    <p:sldId xmlns:r="http://schemas.openxmlformats.org/officeDocument/2006/relationships" id="261" r:id="R377f7ef1d37148e9"/>
    <p:sldId xmlns:r="http://schemas.openxmlformats.org/officeDocument/2006/relationships" id="262" r:id="R624f7d8a83324e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5a500dd0c4bee" /><Relationship Type="http://schemas.openxmlformats.org/officeDocument/2006/relationships/slide" Target="/ppt/slides/slide1.xml" Id="R9a3e98ef2504461d" /><Relationship Type="http://schemas.openxmlformats.org/officeDocument/2006/relationships/slide" Target="/ppt/slides/slide2.xml" Id="Rca1d5a461c0b4a89" /><Relationship Type="http://schemas.openxmlformats.org/officeDocument/2006/relationships/slide" Target="/ppt/slides/slide3.xml" Id="R0cff485dfa0441b7" /><Relationship Type="http://schemas.openxmlformats.org/officeDocument/2006/relationships/slide" Target="/ppt/slides/slide4.xml" Id="Rd479c12dd36f420a" /><Relationship Type="http://schemas.openxmlformats.org/officeDocument/2006/relationships/slide" Target="/ppt/slides/slide5.xml" Id="R6eaffeb2c76c4ed6" /><Relationship Type="http://schemas.openxmlformats.org/officeDocument/2006/relationships/slide" Target="/ppt/slides/slide6.xml" Id="R377f7ef1d37148e9" /><Relationship Type="http://schemas.openxmlformats.org/officeDocument/2006/relationships/slide" Target="/ppt/slides/slide7.xml" Id="R624f7d8a83324e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0d45660ff49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c8ee9d80e4710" /><Relationship Type="http://schemas.openxmlformats.org/officeDocument/2006/relationships/theme" Target="/ppt/slideMasters/theme/theme1.xml" Id="R3814ee0daf5b47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c8ee9d80e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564cb972841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35e5d5f85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9da1a08a84a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9261e796845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8bd7bd54a4f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3a968212b4c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9cd4c11244a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