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97ab1e69a54e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837e20217c4324"/>
  </p:sldMasterIdLst>
  <p:sldIdLst>
    <p:sldId xmlns:r="http://schemas.openxmlformats.org/officeDocument/2006/relationships" id="256" r:id="R775266bf68e74c0d"/>
    <p:sldId xmlns:r="http://schemas.openxmlformats.org/officeDocument/2006/relationships" id="257" r:id="Raa06645c2a374a5c"/>
    <p:sldId xmlns:r="http://schemas.openxmlformats.org/officeDocument/2006/relationships" id="258" r:id="Ra69cdaccef2447ad"/>
    <p:sldId xmlns:r="http://schemas.openxmlformats.org/officeDocument/2006/relationships" id="259" r:id="R4c311793f5fb4b58"/>
    <p:sldId xmlns:r="http://schemas.openxmlformats.org/officeDocument/2006/relationships" id="260" r:id="R0c02277680ef4f06"/>
    <p:sldId xmlns:r="http://schemas.openxmlformats.org/officeDocument/2006/relationships" id="261" r:id="R9330cedc8f6d42d7"/>
    <p:sldId xmlns:r="http://schemas.openxmlformats.org/officeDocument/2006/relationships" id="262" r:id="Rd47a9921b03848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37e20217c4324" /><Relationship Type="http://schemas.openxmlformats.org/officeDocument/2006/relationships/slide" Target="/ppt/slides/slide1.xml" Id="R775266bf68e74c0d" /><Relationship Type="http://schemas.openxmlformats.org/officeDocument/2006/relationships/slide" Target="/ppt/slides/slide2.xml" Id="Raa06645c2a374a5c" /><Relationship Type="http://schemas.openxmlformats.org/officeDocument/2006/relationships/slide" Target="/ppt/slides/slide3.xml" Id="Ra69cdaccef2447ad" /><Relationship Type="http://schemas.openxmlformats.org/officeDocument/2006/relationships/slide" Target="/ppt/slides/slide4.xml" Id="R4c311793f5fb4b58" /><Relationship Type="http://schemas.openxmlformats.org/officeDocument/2006/relationships/slide" Target="/ppt/slides/slide5.xml" Id="R0c02277680ef4f06" /><Relationship Type="http://schemas.openxmlformats.org/officeDocument/2006/relationships/slide" Target="/ppt/slides/slide6.xml" Id="R9330cedc8f6d42d7" /><Relationship Type="http://schemas.openxmlformats.org/officeDocument/2006/relationships/slide" Target="/ppt/slides/slide7.xml" Id="Rd47a9921b03848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4f23e6bee84f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73d175bf04ced" /><Relationship Type="http://schemas.openxmlformats.org/officeDocument/2006/relationships/theme" Target="/ppt/slideMasters/theme/theme1.xml" Id="R7ff5d50a715f48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e73d175bf04c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868445cb344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2b0a584d54a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42cfa31fc41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85e40fb3242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e8aebf4de4f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97400c7744c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ff358d59647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423 896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4 124 191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15 464 469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Lilleteigen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andre@wislan.no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