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c9a5453079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0dc35ba0bd4773"/>
  </p:sldMasterIdLst>
  <p:sldIdLst>
    <p:sldId xmlns:r="http://schemas.openxmlformats.org/officeDocument/2006/relationships" id="256" r:id="Rb482016221bf45dc"/>
    <p:sldId xmlns:r="http://schemas.openxmlformats.org/officeDocument/2006/relationships" id="257" r:id="R22fa6346aee84479"/>
    <p:sldId xmlns:r="http://schemas.openxmlformats.org/officeDocument/2006/relationships" id="258" r:id="Rc07aecf2c79e47f5"/>
    <p:sldId xmlns:r="http://schemas.openxmlformats.org/officeDocument/2006/relationships" id="259" r:id="Rc6b622b2c1a54fd8"/>
    <p:sldId xmlns:r="http://schemas.openxmlformats.org/officeDocument/2006/relationships" id="260" r:id="Rae0defd217294bc7"/>
    <p:sldId xmlns:r="http://schemas.openxmlformats.org/officeDocument/2006/relationships" id="261" r:id="Rc8f7a509a9a242af"/>
    <p:sldId xmlns:r="http://schemas.openxmlformats.org/officeDocument/2006/relationships" id="262" r:id="R8d3e738d4962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dc35ba0bd4773" /><Relationship Type="http://schemas.openxmlformats.org/officeDocument/2006/relationships/slide" Target="/ppt/slides/slide1.xml" Id="Rb482016221bf45dc" /><Relationship Type="http://schemas.openxmlformats.org/officeDocument/2006/relationships/slide" Target="/ppt/slides/slide2.xml" Id="R22fa6346aee84479" /><Relationship Type="http://schemas.openxmlformats.org/officeDocument/2006/relationships/slide" Target="/ppt/slides/slide3.xml" Id="Rc07aecf2c79e47f5" /><Relationship Type="http://schemas.openxmlformats.org/officeDocument/2006/relationships/slide" Target="/ppt/slides/slide4.xml" Id="Rc6b622b2c1a54fd8" /><Relationship Type="http://schemas.openxmlformats.org/officeDocument/2006/relationships/slide" Target="/ppt/slides/slide5.xml" Id="Rae0defd217294bc7" /><Relationship Type="http://schemas.openxmlformats.org/officeDocument/2006/relationships/slide" Target="/ppt/slides/slide6.xml" Id="Rc8f7a509a9a242af" /><Relationship Type="http://schemas.openxmlformats.org/officeDocument/2006/relationships/slide" Target="/ppt/slides/slide7.xml" Id="R8d3e738d4962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e4701529347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988f99fcc4763" /><Relationship Type="http://schemas.openxmlformats.org/officeDocument/2006/relationships/theme" Target="/ppt/slideMasters/theme/theme1.xml" Id="R5efe298ddeb943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988f99fcc47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305796f424c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750b3013a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38b6e3f49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8bc92c89946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60a55bdd942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223455f344f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36a30790147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DNP26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DNP26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−408 292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8 488 730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912 895 262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