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9d66c311349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3a10a0506432f"/>
  </p:sldMasterIdLst>
  <p:sldIdLst>
    <p:sldId xmlns:r="http://schemas.openxmlformats.org/officeDocument/2006/relationships" id="256" r:id="R2a56b53c7f484b54"/>
    <p:sldId xmlns:r="http://schemas.openxmlformats.org/officeDocument/2006/relationships" id="257" r:id="R2fcf927d840f4ac8"/>
    <p:sldId xmlns:r="http://schemas.openxmlformats.org/officeDocument/2006/relationships" id="258" r:id="R1ccc05d4fd744d19"/>
    <p:sldId xmlns:r="http://schemas.openxmlformats.org/officeDocument/2006/relationships" id="259" r:id="R99e32e3d58a244e6"/>
    <p:sldId xmlns:r="http://schemas.openxmlformats.org/officeDocument/2006/relationships" id="260" r:id="R17cfb6a3caeb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3a10a0506432f" /><Relationship Type="http://schemas.openxmlformats.org/officeDocument/2006/relationships/slide" Target="/ppt/slides/slide1.xml" Id="R2a56b53c7f484b54" /><Relationship Type="http://schemas.openxmlformats.org/officeDocument/2006/relationships/slide" Target="/ppt/slides/slide2.xml" Id="R2fcf927d840f4ac8" /><Relationship Type="http://schemas.openxmlformats.org/officeDocument/2006/relationships/slide" Target="/ppt/slides/slide3.xml" Id="R1ccc05d4fd744d19" /><Relationship Type="http://schemas.openxmlformats.org/officeDocument/2006/relationships/slide" Target="/ppt/slides/slide4.xml" Id="R99e32e3d58a244e6" /><Relationship Type="http://schemas.openxmlformats.org/officeDocument/2006/relationships/slide" Target="/ppt/slides/slide5.xml" Id="R17cfb6a3caeb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a5de58dcd42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466144a424a2d" /><Relationship Type="http://schemas.openxmlformats.org/officeDocument/2006/relationships/theme" Target="/ppt/slideMasters/theme/theme1.xml" Id="Rff6e6f273d36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466144a42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ff29b76ca45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192d39450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f21da0f24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dab7f52a9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ab5a4310f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HERØY FISKEINDUSTRI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HERØY FISKEINDUSTRI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912 892 255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 FISKEINDUSTRI AS</a:t>
            </a:r>
          </a:p>
        </p:txBody>
      </p:sp>
    </p:spTree>
  </p:cSld>
  <p:clrMapOvr>
    <a:masterClrMapping xmlns:a="http://schemas.openxmlformats.org/drawingml/2006/main"/>
  </p:clrMapOvr>
</p:sld>
</file>