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398941691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c0ddabb1e4c84"/>
  </p:sldMasterIdLst>
  <p:sldIdLst>
    <p:sldId xmlns:r="http://schemas.openxmlformats.org/officeDocument/2006/relationships" id="256" r:id="Raf6707ce8b844698"/>
    <p:sldId xmlns:r="http://schemas.openxmlformats.org/officeDocument/2006/relationships" id="257" r:id="Rd32b5f7cf399481e"/>
    <p:sldId xmlns:r="http://schemas.openxmlformats.org/officeDocument/2006/relationships" id="258" r:id="R568edcad0e8c4b24"/>
    <p:sldId xmlns:r="http://schemas.openxmlformats.org/officeDocument/2006/relationships" id="259" r:id="Rd99e54711d5d4b9e"/>
    <p:sldId xmlns:r="http://schemas.openxmlformats.org/officeDocument/2006/relationships" id="260" r:id="R661517922259445d"/>
    <p:sldId xmlns:r="http://schemas.openxmlformats.org/officeDocument/2006/relationships" id="261" r:id="Rdc05d44fefe246fd"/>
    <p:sldId xmlns:r="http://schemas.openxmlformats.org/officeDocument/2006/relationships" id="262" r:id="Rc3eba107e37f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c0ddabb1e4c84" /><Relationship Type="http://schemas.openxmlformats.org/officeDocument/2006/relationships/slide" Target="/ppt/slides/slide1.xml" Id="Raf6707ce8b844698" /><Relationship Type="http://schemas.openxmlformats.org/officeDocument/2006/relationships/slide" Target="/ppt/slides/slide2.xml" Id="Rd32b5f7cf399481e" /><Relationship Type="http://schemas.openxmlformats.org/officeDocument/2006/relationships/slide" Target="/ppt/slides/slide3.xml" Id="R568edcad0e8c4b24" /><Relationship Type="http://schemas.openxmlformats.org/officeDocument/2006/relationships/slide" Target="/ppt/slides/slide4.xml" Id="Rd99e54711d5d4b9e" /><Relationship Type="http://schemas.openxmlformats.org/officeDocument/2006/relationships/slide" Target="/ppt/slides/slide5.xml" Id="R661517922259445d" /><Relationship Type="http://schemas.openxmlformats.org/officeDocument/2006/relationships/slide" Target="/ppt/slides/slide6.xml" Id="Rdc05d44fefe246fd" /><Relationship Type="http://schemas.openxmlformats.org/officeDocument/2006/relationships/slide" Target="/ppt/slides/slide7.xml" Id="Rc3eba107e37f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03eb10304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e371a8a24470" /><Relationship Type="http://schemas.openxmlformats.org/officeDocument/2006/relationships/theme" Target="/ppt/slideMasters/theme/theme1.xml" Id="R06d6b2af6bb8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2e371a8a2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e2652938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ce8ddd99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8109d253e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db70aed0c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83eb3cc3b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fb70aea444e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e5314ca7f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 HOLDING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2 367 509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 KEN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Torpeveien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 HOLDING AS</a:t>
            </a:r>
          </a:p>
        </p:txBody>
      </p:sp>
    </p:spTree>
  </p:cSld>
  <p:clrMapOvr>
    <a:masterClrMapping xmlns:a="http://schemas.openxmlformats.org/drawingml/2006/main"/>
  </p:clrMapOvr>
</p:sld>
</file>