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889da384a84c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d5a4d4088045ae"/>
  </p:sldMasterIdLst>
  <p:sldIdLst>
    <p:sldId xmlns:r="http://schemas.openxmlformats.org/officeDocument/2006/relationships" id="256" r:id="Rab23276b281a4f64"/>
    <p:sldId xmlns:r="http://schemas.openxmlformats.org/officeDocument/2006/relationships" id="257" r:id="Rb598a5fa0df549e4"/>
    <p:sldId xmlns:r="http://schemas.openxmlformats.org/officeDocument/2006/relationships" id="258" r:id="R692ffc5fbb4b4d96"/>
    <p:sldId xmlns:r="http://schemas.openxmlformats.org/officeDocument/2006/relationships" id="259" r:id="R205cccb59abd4fa6"/>
    <p:sldId xmlns:r="http://schemas.openxmlformats.org/officeDocument/2006/relationships" id="260" r:id="R62c9bdec366648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d5a4d4088045ae" /><Relationship Type="http://schemas.openxmlformats.org/officeDocument/2006/relationships/slide" Target="/ppt/slides/slide1.xml" Id="Rab23276b281a4f64" /><Relationship Type="http://schemas.openxmlformats.org/officeDocument/2006/relationships/slide" Target="/ppt/slides/slide2.xml" Id="Rb598a5fa0df549e4" /><Relationship Type="http://schemas.openxmlformats.org/officeDocument/2006/relationships/slide" Target="/ppt/slides/slide3.xml" Id="R692ffc5fbb4b4d96" /><Relationship Type="http://schemas.openxmlformats.org/officeDocument/2006/relationships/slide" Target="/ppt/slides/slide4.xml" Id="R205cccb59abd4fa6" /><Relationship Type="http://schemas.openxmlformats.org/officeDocument/2006/relationships/slide" Target="/ppt/slides/slide5.xml" Id="R62c9bdec366648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19ac63308849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2c4c03d321496b" /><Relationship Type="http://schemas.openxmlformats.org/officeDocument/2006/relationships/theme" Target="/ppt/slideMasters/theme/theme1.xml" Id="R85ea60dc211548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2c4c03d32149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6f9b8532414d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d95a34c8514c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10a6f6f96046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0010e2ac7447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872f7709144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MONTER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MONTER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912 700 607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