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0499284007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8bacb427a24300"/>
  </p:sldMasterIdLst>
  <p:sldIdLst>
    <p:sldId xmlns:r="http://schemas.openxmlformats.org/officeDocument/2006/relationships" id="256" r:id="R2780c41a50024a28"/>
    <p:sldId xmlns:r="http://schemas.openxmlformats.org/officeDocument/2006/relationships" id="257" r:id="Rdbd99aec6d7c46ff"/>
    <p:sldId xmlns:r="http://schemas.openxmlformats.org/officeDocument/2006/relationships" id="258" r:id="Reabc401e9bf14338"/>
    <p:sldId xmlns:r="http://schemas.openxmlformats.org/officeDocument/2006/relationships" id="259" r:id="R0c41688863364dea"/>
    <p:sldId xmlns:r="http://schemas.openxmlformats.org/officeDocument/2006/relationships" id="260" r:id="Rf46ac8aad0db4014"/>
    <p:sldId xmlns:r="http://schemas.openxmlformats.org/officeDocument/2006/relationships" id="261" r:id="R6afc65e32786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bacb427a24300" /><Relationship Type="http://schemas.openxmlformats.org/officeDocument/2006/relationships/slide" Target="/ppt/slides/slide1.xml" Id="R2780c41a50024a28" /><Relationship Type="http://schemas.openxmlformats.org/officeDocument/2006/relationships/slide" Target="/ppt/slides/slide2.xml" Id="Rdbd99aec6d7c46ff" /><Relationship Type="http://schemas.openxmlformats.org/officeDocument/2006/relationships/slide" Target="/ppt/slides/slide3.xml" Id="Reabc401e9bf14338" /><Relationship Type="http://schemas.openxmlformats.org/officeDocument/2006/relationships/slide" Target="/ppt/slides/slide4.xml" Id="R0c41688863364dea" /><Relationship Type="http://schemas.openxmlformats.org/officeDocument/2006/relationships/slide" Target="/ppt/slides/slide5.xml" Id="Rf46ac8aad0db4014" /><Relationship Type="http://schemas.openxmlformats.org/officeDocument/2006/relationships/slide" Target="/ppt/slides/slide6.xml" Id="R6afc65e32786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e080987db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9315c3948497f" /><Relationship Type="http://schemas.openxmlformats.org/officeDocument/2006/relationships/theme" Target="/ppt/slideMasters/theme/theme1.xml" Id="Rc96f443ede0847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9315c394849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0fffd8a7e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cff51ec5745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ff6d8c0364a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f5555597248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a3fa7e81244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83cb6f4fd4d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