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3f7eb079d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2c4a8b66b44ea"/>
  </p:sldMasterIdLst>
  <p:sldIdLst>
    <p:sldId xmlns:r="http://schemas.openxmlformats.org/officeDocument/2006/relationships" id="256" r:id="R20dfd7d554c249f2"/>
    <p:sldId xmlns:r="http://schemas.openxmlformats.org/officeDocument/2006/relationships" id="257" r:id="Ref246dea98644539"/>
    <p:sldId xmlns:r="http://schemas.openxmlformats.org/officeDocument/2006/relationships" id="258" r:id="Rd0dbf8a1fd19441f"/>
    <p:sldId xmlns:r="http://schemas.openxmlformats.org/officeDocument/2006/relationships" id="259" r:id="R628263ca64684d2b"/>
    <p:sldId xmlns:r="http://schemas.openxmlformats.org/officeDocument/2006/relationships" id="260" r:id="R9753b91f09844b54"/>
    <p:sldId xmlns:r="http://schemas.openxmlformats.org/officeDocument/2006/relationships" id="261" r:id="Radd0b48e35704ec8"/>
    <p:sldId xmlns:r="http://schemas.openxmlformats.org/officeDocument/2006/relationships" id="262" r:id="R65404b6e4999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2c4a8b66b44ea" /><Relationship Type="http://schemas.openxmlformats.org/officeDocument/2006/relationships/slide" Target="/ppt/slides/slide1.xml" Id="R20dfd7d554c249f2" /><Relationship Type="http://schemas.openxmlformats.org/officeDocument/2006/relationships/slide" Target="/ppt/slides/slide2.xml" Id="Ref246dea98644539" /><Relationship Type="http://schemas.openxmlformats.org/officeDocument/2006/relationships/slide" Target="/ppt/slides/slide3.xml" Id="Rd0dbf8a1fd19441f" /><Relationship Type="http://schemas.openxmlformats.org/officeDocument/2006/relationships/slide" Target="/ppt/slides/slide4.xml" Id="R628263ca64684d2b" /><Relationship Type="http://schemas.openxmlformats.org/officeDocument/2006/relationships/slide" Target="/ppt/slides/slide5.xml" Id="R9753b91f09844b54" /><Relationship Type="http://schemas.openxmlformats.org/officeDocument/2006/relationships/slide" Target="/ppt/slides/slide6.xml" Id="Radd0b48e35704ec8" /><Relationship Type="http://schemas.openxmlformats.org/officeDocument/2006/relationships/slide" Target="/ppt/slides/slide7.xml" Id="R65404b6e4999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b513bcd16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7650faf984f05" /><Relationship Type="http://schemas.openxmlformats.org/officeDocument/2006/relationships/theme" Target="/ppt/slideMasters/theme/theme1.xml" Id="Rd892d36cb033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77650faf98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df089e2e8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2b55e9662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3eb830235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f22606118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bef620c5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c91aee1f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b05e14678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EVJE FARGE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 FARGE OG INTERIØR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5 446 555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LIESTØL OLAUG KRISTINE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QVAM-NILSEN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Heglands 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nadiaq_hakonsen@hotmail.com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FARGE OG INTERIØR AS</a:t>
            </a:r>
          </a:p>
        </p:txBody>
      </p:sp>
    </p:spTree>
  </p:cSld>
  <p:clrMapOvr>
    <a:masterClrMapping xmlns:a="http://schemas.openxmlformats.org/drawingml/2006/main"/>
  </p:clrMapOvr>
</p:sld>
</file>