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113d23d77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c0fa3ed7d40ae"/>
  </p:sldMasterIdLst>
  <p:sldIdLst>
    <p:sldId xmlns:r="http://schemas.openxmlformats.org/officeDocument/2006/relationships" id="256" r:id="R8b25aab9eb79499f"/>
    <p:sldId xmlns:r="http://schemas.openxmlformats.org/officeDocument/2006/relationships" id="257" r:id="R23e14ed9cd6c4a15"/>
    <p:sldId xmlns:r="http://schemas.openxmlformats.org/officeDocument/2006/relationships" id="258" r:id="Rcdd3cfe63dad494f"/>
    <p:sldId xmlns:r="http://schemas.openxmlformats.org/officeDocument/2006/relationships" id="259" r:id="Rd69a9ce8e9404520"/>
    <p:sldId xmlns:r="http://schemas.openxmlformats.org/officeDocument/2006/relationships" id="260" r:id="R5fcb41c804614ef7"/>
    <p:sldId xmlns:r="http://schemas.openxmlformats.org/officeDocument/2006/relationships" id="261" r:id="R80c8974d25e14fb5"/>
    <p:sldId xmlns:r="http://schemas.openxmlformats.org/officeDocument/2006/relationships" id="262" r:id="R190eee7884d3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c0fa3ed7d40ae" /><Relationship Type="http://schemas.openxmlformats.org/officeDocument/2006/relationships/slide" Target="/ppt/slides/slide1.xml" Id="R8b25aab9eb79499f" /><Relationship Type="http://schemas.openxmlformats.org/officeDocument/2006/relationships/slide" Target="/ppt/slides/slide2.xml" Id="R23e14ed9cd6c4a15" /><Relationship Type="http://schemas.openxmlformats.org/officeDocument/2006/relationships/slide" Target="/ppt/slides/slide3.xml" Id="Rcdd3cfe63dad494f" /><Relationship Type="http://schemas.openxmlformats.org/officeDocument/2006/relationships/slide" Target="/ppt/slides/slide4.xml" Id="Rd69a9ce8e9404520" /><Relationship Type="http://schemas.openxmlformats.org/officeDocument/2006/relationships/slide" Target="/ppt/slides/slide5.xml" Id="R5fcb41c804614ef7" /><Relationship Type="http://schemas.openxmlformats.org/officeDocument/2006/relationships/slide" Target="/ppt/slides/slide6.xml" Id="R80c8974d25e14fb5" /><Relationship Type="http://schemas.openxmlformats.org/officeDocument/2006/relationships/slide" Target="/ppt/slides/slide7.xml" Id="R190eee7884d3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ad82eb6e842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13b1dc98b42af" /><Relationship Type="http://schemas.openxmlformats.org/officeDocument/2006/relationships/theme" Target="/ppt/slideMasters/theme/theme1.xml" Id="Rd2dbdf013504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13b1dc98b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0507b6a29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fe4282817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b16b161dc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c55f8458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7c2e6200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560636b7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0526688e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VALDRES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VALDRES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13 541 625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3 771 005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VEIBY AKONTO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Valdrestunet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89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912 683 052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VALDRES AS</a:t>
            </a:r>
          </a:p>
        </p:txBody>
      </p:sp>
    </p:spTree>
  </p:cSld>
  <p:clrMapOvr>
    <a:masterClrMapping xmlns:a="http://schemas.openxmlformats.org/drawingml/2006/main"/>
  </p:clrMapOvr>
</p:sld>
</file>