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15e423f7dc4f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240d2c86eb4ec0"/>
  </p:sldMasterIdLst>
  <p:sldIdLst>
    <p:sldId xmlns:r="http://schemas.openxmlformats.org/officeDocument/2006/relationships" id="256" r:id="R11e4aae861fa44b0"/>
    <p:sldId xmlns:r="http://schemas.openxmlformats.org/officeDocument/2006/relationships" id="257" r:id="R8f4d13f0160c411f"/>
    <p:sldId xmlns:r="http://schemas.openxmlformats.org/officeDocument/2006/relationships" id="258" r:id="Rac8c93cc5ed84e7f"/>
    <p:sldId xmlns:r="http://schemas.openxmlformats.org/officeDocument/2006/relationships" id="259" r:id="R2fb392756ce14539"/>
    <p:sldId xmlns:r="http://schemas.openxmlformats.org/officeDocument/2006/relationships" id="260" r:id="R5630830be47546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240d2c86eb4ec0" /><Relationship Type="http://schemas.openxmlformats.org/officeDocument/2006/relationships/slide" Target="/ppt/slides/slide1.xml" Id="R11e4aae861fa44b0" /><Relationship Type="http://schemas.openxmlformats.org/officeDocument/2006/relationships/slide" Target="/ppt/slides/slide2.xml" Id="R8f4d13f0160c411f" /><Relationship Type="http://schemas.openxmlformats.org/officeDocument/2006/relationships/slide" Target="/ppt/slides/slide3.xml" Id="Rac8c93cc5ed84e7f" /><Relationship Type="http://schemas.openxmlformats.org/officeDocument/2006/relationships/slide" Target="/ppt/slides/slide4.xml" Id="R2fb392756ce14539" /><Relationship Type="http://schemas.openxmlformats.org/officeDocument/2006/relationships/slide" Target="/ppt/slides/slide5.xml" Id="R5630830be47546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04455ddeb546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9e2a9a7ef04654" /><Relationship Type="http://schemas.openxmlformats.org/officeDocument/2006/relationships/theme" Target="/ppt/slideMasters/theme/theme1.xml" Id="R20feec0c5dfa4f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9e2a9a7ef046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d9c486e504a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f56e8218643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dcf5beb02641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d1db2cbb847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7f70085cd43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912 643 182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SCANSERVICE AS</a:t>
            </a:r>
          </a:p>
        </p:txBody>
      </p:sp>
    </p:spTree>
  </p:cSld>
  <p:clrMapOvr>
    <a:masterClrMapping xmlns:a="http://schemas.openxmlformats.org/drawingml/2006/main"/>
  </p:clrMapOvr>
</p:sld>
</file>