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54408a61084f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005b4da954d8d"/>
  </p:sldMasterIdLst>
  <p:sldIdLst>
    <p:sldId xmlns:r="http://schemas.openxmlformats.org/officeDocument/2006/relationships" id="256" r:id="R0c8c2ca324b04676"/>
    <p:sldId xmlns:r="http://schemas.openxmlformats.org/officeDocument/2006/relationships" id="257" r:id="R9bd5d0aaaf3148a4"/>
    <p:sldId xmlns:r="http://schemas.openxmlformats.org/officeDocument/2006/relationships" id="258" r:id="R58b771df8816468a"/>
    <p:sldId xmlns:r="http://schemas.openxmlformats.org/officeDocument/2006/relationships" id="259" r:id="Rb5a7691d977148d9"/>
    <p:sldId xmlns:r="http://schemas.openxmlformats.org/officeDocument/2006/relationships" id="260" r:id="Rfbd5d987e5d34487"/>
    <p:sldId xmlns:r="http://schemas.openxmlformats.org/officeDocument/2006/relationships" id="261" r:id="Rfe91fc071c4b48b5"/>
    <p:sldId xmlns:r="http://schemas.openxmlformats.org/officeDocument/2006/relationships" id="262" r:id="R1cf7bca8613c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005b4da954d8d" /><Relationship Type="http://schemas.openxmlformats.org/officeDocument/2006/relationships/slide" Target="/ppt/slides/slide1.xml" Id="R0c8c2ca324b04676" /><Relationship Type="http://schemas.openxmlformats.org/officeDocument/2006/relationships/slide" Target="/ppt/slides/slide2.xml" Id="R9bd5d0aaaf3148a4" /><Relationship Type="http://schemas.openxmlformats.org/officeDocument/2006/relationships/slide" Target="/ppt/slides/slide3.xml" Id="R58b771df8816468a" /><Relationship Type="http://schemas.openxmlformats.org/officeDocument/2006/relationships/slide" Target="/ppt/slides/slide4.xml" Id="Rb5a7691d977148d9" /><Relationship Type="http://schemas.openxmlformats.org/officeDocument/2006/relationships/slide" Target="/ppt/slides/slide5.xml" Id="Rfbd5d987e5d34487" /><Relationship Type="http://schemas.openxmlformats.org/officeDocument/2006/relationships/slide" Target="/ppt/slides/slide6.xml" Id="Rfe91fc071c4b48b5" /><Relationship Type="http://schemas.openxmlformats.org/officeDocument/2006/relationships/slide" Target="/ppt/slides/slide7.xml" Id="R1cf7bca8613c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35c0ac2f4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f431fab674620" /><Relationship Type="http://schemas.openxmlformats.org/officeDocument/2006/relationships/theme" Target="/ppt/slideMasters/theme/theme1.xml" Id="R6ba73d67092241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cf431fab67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14902ed07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f4cb83986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a615cf2ec46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49abae1fd4a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04dbe9fe745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e19e72b4d4f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d02de85d945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 MESTER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MESTER AS ble etablert [år] og holder til i Fenstad.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5 432 626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536 668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401 167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870 594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2 824 253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ROGER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MESTER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Slettumvegen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2170 Fenstad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912 643 158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MESTER AS</a:t>
            </a:r>
          </a:p>
        </p:txBody>
      </p:sp>
    </p:spTree>
  </p:cSld>
  <p:clrMapOvr>
    <a:masterClrMapping xmlns:a="http://schemas.openxmlformats.org/drawingml/2006/main"/>
  </p:clrMapOvr>
</p:sld>
</file>