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4750b6182e46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1989d4014c4e54"/>
  </p:sldMasterIdLst>
  <p:sldIdLst>
    <p:sldId xmlns:r="http://schemas.openxmlformats.org/officeDocument/2006/relationships" id="256" r:id="Rde14e50e2cff4d84"/>
    <p:sldId xmlns:r="http://schemas.openxmlformats.org/officeDocument/2006/relationships" id="257" r:id="R81aac42c637648f7"/>
    <p:sldId xmlns:r="http://schemas.openxmlformats.org/officeDocument/2006/relationships" id="258" r:id="Rb3cb63cd0bf84f28"/>
    <p:sldId xmlns:r="http://schemas.openxmlformats.org/officeDocument/2006/relationships" id="259" r:id="R08e425e06f0e46cf"/>
    <p:sldId xmlns:r="http://schemas.openxmlformats.org/officeDocument/2006/relationships" id="260" r:id="R44de5453fc1a4eee"/>
    <p:sldId xmlns:r="http://schemas.openxmlformats.org/officeDocument/2006/relationships" id="261" r:id="R0194806e20634e5a"/>
    <p:sldId xmlns:r="http://schemas.openxmlformats.org/officeDocument/2006/relationships" id="262" r:id="Ra02b805b33cc4a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1989d4014c4e54" /><Relationship Type="http://schemas.openxmlformats.org/officeDocument/2006/relationships/slide" Target="/ppt/slides/slide1.xml" Id="Rde14e50e2cff4d84" /><Relationship Type="http://schemas.openxmlformats.org/officeDocument/2006/relationships/slide" Target="/ppt/slides/slide2.xml" Id="R81aac42c637648f7" /><Relationship Type="http://schemas.openxmlformats.org/officeDocument/2006/relationships/slide" Target="/ppt/slides/slide3.xml" Id="Rb3cb63cd0bf84f28" /><Relationship Type="http://schemas.openxmlformats.org/officeDocument/2006/relationships/slide" Target="/ppt/slides/slide4.xml" Id="R08e425e06f0e46cf" /><Relationship Type="http://schemas.openxmlformats.org/officeDocument/2006/relationships/slide" Target="/ppt/slides/slide5.xml" Id="R44de5453fc1a4eee" /><Relationship Type="http://schemas.openxmlformats.org/officeDocument/2006/relationships/slide" Target="/ppt/slides/slide6.xml" Id="R0194806e20634e5a" /><Relationship Type="http://schemas.openxmlformats.org/officeDocument/2006/relationships/slide" Target="/ppt/slides/slide7.xml" Id="Ra02b805b33cc4a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5dbfc9ed6461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b3727a68c4ea6" /><Relationship Type="http://schemas.openxmlformats.org/officeDocument/2006/relationships/theme" Target="/ppt/slideMasters/theme/theme1.xml" Id="R90ad436c9cd745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3b3727a68c4e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6e04395c35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22315317a4c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3cabbba6447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9ae9c3b1d946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1f741840346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dec27dacb49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e2a2a892e142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 GRUPPEN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435 197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2 271 335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MELING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Hillevågsveien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4016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912 613 232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 GRUPPEN AS</a:t>
            </a:r>
          </a:p>
        </p:txBody>
      </p:sp>
    </p:spTree>
  </p:cSld>
  <p:clrMapOvr>
    <a:masterClrMapping xmlns:a="http://schemas.openxmlformats.org/drawingml/2006/main"/>
  </p:clrMapOvr>
</p:sld>
</file>