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d637891e724b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110d54970e4e8c"/>
  </p:sldMasterIdLst>
  <p:sldIdLst>
    <p:sldId xmlns:r="http://schemas.openxmlformats.org/officeDocument/2006/relationships" id="256" r:id="Rd45869a30bc64e76"/>
    <p:sldId xmlns:r="http://schemas.openxmlformats.org/officeDocument/2006/relationships" id="257" r:id="Red01db22a4cb4631"/>
    <p:sldId xmlns:r="http://schemas.openxmlformats.org/officeDocument/2006/relationships" id="258" r:id="R1806ca22ad834831"/>
    <p:sldId xmlns:r="http://schemas.openxmlformats.org/officeDocument/2006/relationships" id="259" r:id="R9660dd203aa9489f"/>
    <p:sldId xmlns:r="http://schemas.openxmlformats.org/officeDocument/2006/relationships" id="260" r:id="R1654dc23b92f4135"/>
    <p:sldId xmlns:r="http://schemas.openxmlformats.org/officeDocument/2006/relationships" id="261" r:id="R72de7c7707584269"/>
    <p:sldId xmlns:r="http://schemas.openxmlformats.org/officeDocument/2006/relationships" id="262" r:id="R2f355939c03947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10d54970e4e8c" /><Relationship Type="http://schemas.openxmlformats.org/officeDocument/2006/relationships/slide" Target="/ppt/slides/slide1.xml" Id="Rd45869a30bc64e76" /><Relationship Type="http://schemas.openxmlformats.org/officeDocument/2006/relationships/slide" Target="/ppt/slides/slide2.xml" Id="Red01db22a4cb4631" /><Relationship Type="http://schemas.openxmlformats.org/officeDocument/2006/relationships/slide" Target="/ppt/slides/slide3.xml" Id="R1806ca22ad834831" /><Relationship Type="http://schemas.openxmlformats.org/officeDocument/2006/relationships/slide" Target="/ppt/slides/slide4.xml" Id="R9660dd203aa9489f" /><Relationship Type="http://schemas.openxmlformats.org/officeDocument/2006/relationships/slide" Target="/ppt/slides/slide5.xml" Id="R1654dc23b92f4135" /><Relationship Type="http://schemas.openxmlformats.org/officeDocument/2006/relationships/slide" Target="/ppt/slides/slide6.xml" Id="R72de7c7707584269" /><Relationship Type="http://schemas.openxmlformats.org/officeDocument/2006/relationships/slide" Target="/ppt/slides/slide7.xml" Id="R2f355939c03947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bdc3cb2ad47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902ba42cf4a0e" /><Relationship Type="http://schemas.openxmlformats.org/officeDocument/2006/relationships/theme" Target="/ppt/slideMasters/theme/theme1.xml" Id="Rd9dd4189e59248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9902ba42cf4a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bcbf3506f43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aa9d31d3c4c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d3a685ed4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3f259ca1544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fd3e5b80c48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b08e8c76f4e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5b893849b47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SKUGGEVIK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SKUGGEVIK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SKUGGEVIK UTVIKLING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SKUGGEVIK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SKUGGEVIK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SKUGGEVIK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269 749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258 795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3 181 900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SKUGGEVIK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MAGNE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NYJORE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PAGIN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SKUGGEVIK ODD ALFRED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SKUGGEVIK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Noan Christian Gauslaasgate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912 607 488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SKUGGEVIK UTVIKLING AS</a:t>
            </a:r>
          </a:p>
        </p:txBody>
      </p:sp>
    </p:spTree>
  </p:cSld>
  <p:clrMapOvr>
    <a:masterClrMapping xmlns:a="http://schemas.openxmlformats.org/drawingml/2006/main"/>
  </p:clrMapOvr>
</p:sld>
</file>