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e6b26ffa57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c732d8a6a74287"/>
  </p:sldMasterIdLst>
  <p:sldIdLst>
    <p:sldId xmlns:r="http://schemas.openxmlformats.org/officeDocument/2006/relationships" id="256" r:id="Raf39cf0afa2e45d5"/>
    <p:sldId xmlns:r="http://schemas.openxmlformats.org/officeDocument/2006/relationships" id="257" r:id="Rac1ac3d0dd3a4d50"/>
    <p:sldId xmlns:r="http://schemas.openxmlformats.org/officeDocument/2006/relationships" id="258" r:id="R0700bdac661440e1"/>
    <p:sldId xmlns:r="http://schemas.openxmlformats.org/officeDocument/2006/relationships" id="259" r:id="Rb94aae55cfe64ed9"/>
    <p:sldId xmlns:r="http://schemas.openxmlformats.org/officeDocument/2006/relationships" id="260" r:id="R502283936f84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732d8a6a74287" /><Relationship Type="http://schemas.openxmlformats.org/officeDocument/2006/relationships/slide" Target="/ppt/slides/slide1.xml" Id="Raf39cf0afa2e45d5" /><Relationship Type="http://schemas.openxmlformats.org/officeDocument/2006/relationships/slide" Target="/ppt/slides/slide2.xml" Id="Rac1ac3d0dd3a4d50" /><Relationship Type="http://schemas.openxmlformats.org/officeDocument/2006/relationships/slide" Target="/ppt/slides/slide3.xml" Id="R0700bdac661440e1" /><Relationship Type="http://schemas.openxmlformats.org/officeDocument/2006/relationships/slide" Target="/ppt/slides/slide4.xml" Id="Rb94aae55cfe64ed9" /><Relationship Type="http://schemas.openxmlformats.org/officeDocument/2006/relationships/slide" Target="/ppt/slides/slide5.xml" Id="R502283936f84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923c16a08d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536e87bac4baa" /><Relationship Type="http://schemas.openxmlformats.org/officeDocument/2006/relationships/theme" Target="/ppt/slideMasters/theme/theme1.xml" Id="Rf38863fa7e1545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5536e87bac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0377fb85b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0e6d41fe545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7db32b79844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7812ffdff4d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e8816fc14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MIATKY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MIATKY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MIATKY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MIATKY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MIATKY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MIATKY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912 561 968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MIATKY AS</a:t>
            </a:r>
          </a:p>
        </p:txBody>
      </p:sp>
    </p:spTree>
  </p:cSld>
  <p:clrMapOvr>
    <a:masterClrMapping xmlns:a="http://schemas.openxmlformats.org/drawingml/2006/main"/>
  </p:clrMapOvr>
</p:sld>
</file>