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059f348fc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a27b3a0d34828"/>
  </p:sldMasterIdLst>
  <p:sldIdLst>
    <p:sldId xmlns:r="http://schemas.openxmlformats.org/officeDocument/2006/relationships" id="256" r:id="R3dc5dd12b49b4460"/>
    <p:sldId xmlns:r="http://schemas.openxmlformats.org/officeDocument/2006/relationships" id="257" r:id="R0c800e5e9a5a4323"/>
    <p:sldId xmlns:r="http://schemas.openxmlformats.org/officeDocument/2006/relationships" id="258" r:id="Rbe68282a676c4e75"/>
    <p:sldId xmlns:r="http://schemas.openxmlformats.org/officeDocument/2006/relationships" id="259" r:id="Rdb5cea6681204f63"/>
    <p:sldId xmlns:r="http://schemas.openxmlformats.org/officeDocument/2006/relationships" id="260" r:id="R382683ffee6b4030"/>
    <p:sldId xmlns:r="http://schemas.openxmlformats.org/officeDocument/2006/relationships" id="261" r:id="Rd8e07c3a4f18466a"/>
    <p:sldId xmlns:r="http://schemas.openxmlformats.org/officeDocument/2006/relationships" id="262" r:id="Rf34c1ae5f1c4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27b3a0d34828" /><Relationship Type="http://schemas.openxmlformats.org/officeDocument/2006/relationships/slide" Target="/ppt/slides/slide1.xml" Id="R3dc5dd12b49b4460" /><Relationship Type="http://schemas.openxmlformats.org/officeDocument/2006/relationships/slide" Target="/ppt/slides/slide2.xml" Id="R0c800e5e9a5a4323" /><Relationship Type="http://schemas.openxmlformats.org/officeDocument/2006/relationships/slide" Target="/ppt/slides/slide3.xml" Id="Rbe68282a676c4e75" /><Relationship Type="http://schemas.openxmlformats.org/officeDocument/2006/relationships/slide" Target="/ppt/slides/slide4.xml" Id="Rdb5cea6681204f63" /><Relationship Type="http://schemas.openxmlformats.org/officeDocument/2006/relationships/slide" Target="/ppt/slides/slide5.xml" Id="R382683ffee6b4030" /><Relationship Type="http://schemas.openxmlformats.org/officeDocument/2006/relationships/slide" Target="/ppt/slides/slide6.xml" Id="Rd8e07c3a4f18466a" /><Relationship Type="http://schemas.openxmlformats.org/officeDocument/2006/relationships/slide" Target="/ppt/slides/slide7.xml" Id="Rf34c1ae5f1c4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f1febb9e8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46c2bc464272" /><Relationship Type="http://schemas.openxmlformats.org/officeDocument/2006/relationships/theme" Target="/ppt/slideMasters/theme/theme1.xml" Id="Re3d21ad8430b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f46c2bc46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647f3973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d3e78aa6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566799e6a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d3cdd704f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41d18f97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79be63d1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6ec0d015e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BOLSØNES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