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afc2f7954440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6c074ba36a4564"/>
  </p:sldMasterIdLst>
  <p:sldIdLst>
    <p:sldId xmlns:r="http://schemas.openxmlformats.org/officeDocument/2006/relationships" id="256" r:id="R63f818910d9a412a"/>
    <p:sldId xmlns:r="http://schemas.openxmlformats.org/officeDocument/2006/relationships" id="257" r:id="R536e632fa2104eef"/>
    <p:sldId xmlns:r="http://schemas.openxmlformats.org/officeDocument/2006/relationships" id="258" r:id="Rb4e835e37c4441b3"/>
    <p:sldId xmlns:r="http://schemas.openxmlformats.org/officeDocument/2006/relationships" id="259" r:id="R3c9ac3c59fbc4078"/>
    <p:sldId xmlns:r="http://schemas.openxmlformats.org/officeDocument/2006/relationships" id="260" r:id="R4a8db89da5294711"/>
    <p:sldId xmlns:r="http://schemas.openxmlformats.org/officeDocument/2006/relationships" id="261" r:id="Raca5fa0ae286461d"/>
    <p:sldId xmlns:r="http://schemas.openxmlformats.org/officeDocument/2006/relationships" id="262" r:id="Rbc051e57e37d4c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6c074ba36a4564" /><Relationship Type="http://schemas.openxmlformats.org/officeDocument/2006/relationships/slide" Target="/ppt/slides/slide1.xml" Id="R63f818910d9a412a" /><Relationship Type="http://schemas.openxmlformats.org/officeDocument/2006/relationships/slide" Target="/ppt/slides/slide2.xml" Id="R536e632fa2104eef" /><Relationship Type="http://schemas.openxmlformats.org/officeDocument/2006/relationships/slide" Target="/ppt/slides/slide3.xml" Id="Rb4e835e37c4441b3" /><Relationship Type="http://schemas.openxmlformats.org/officeDocument/2006/relationships/slide" Target="/ppt/slides/slide4.xml" Id="R3c9ac3c59fbc4078" /><Relationship Type="http://schemas.openxmlformats.org/officeDocument/2006/relationships/slide" Target="/ppt/slides/slide5.xml" Id="R4a8db89da5294711" /><Relationship Type="http://schemas.openxmlformats.org/officeDocument/2006/relationships/slide" Target="/ppt/slides/slide6.xml" Id="Raca5fa0ae286461d" /><Relationship Type="http://schemas.openxmlformats.org/officeDocument/2006/relationships/slide" Target="/ppt/slides/slide7.xml" Id="Rbc051e57e37d4c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7b106c28b647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edce444cb04056" /><Relationship Type="http://schemas.openxmlformats.org/officeDocument/2006/relationships/theme" Target="/ppt/slideMasters/theme/theme1.xml" Id="Rd2d23125211247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edce444cb040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208fc7e2654f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364acf5c804d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3fc20ec2e446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4c05f8729943b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4613c256844f5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d52216750f448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b9492b4a5941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HHT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HHT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−86 747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3 642 708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30 064 572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31 220 640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THAULOW HEIDI GJERSØ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Torjusbakken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912 509 613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HHT INVEST AS</a:t>
            </a:r>
          </a:p>
        </p:txBody>
      </p:sp>
    </p:spTree>
  </p:cSld>
  <p:clrMapOvr>
    <a:masterClrMapping xmlns:a="http://schemas.openxmlformats.org/drawingml/2006/main"/>
  </p:clrMapOvr>
</p:sld>
</file>