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5d3bbc9ede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13c976ea14dc9"/>
  </p:sldMasterIdLst>
  <p:sldIdLst>
    <p:sldId xmlns:r="http://schemas.openxmlformats.org/officeDocument/2006/relationships" id="256" r:id="Rfe5164ea49ab4725"/>
    <p:sldId xmlns:r="http://schemas.openxmlformats.org/officeDocument/2006/relationships" id="257" r:id="Rf8fdda4ec5054b76"/>
    <p:sldId xmlns:r="http://schemas.openxmlformats.org/officeDocument/2006/relationships" id="258" r:id="R2ecbae39be684383"/>
    <p:sldId xmlns:r="http://schemas.openxmlformats.org/officeDocument/2006/relationships" id="259" r:id="Ra428b7f445cd4cfc"/>
    <p:sldId xmlns:r="http://schemas.openxmlformats.org/officeDocument/2006/relationships" id="260" r:id="R4cfa506666cb4c1b"/>
    <p:sldId xmlns:r="http://schemas.openxmlformats.org/officeDocument/2006/relationships" id="261" r:id="Rafe32cd31fc44473"/>
    <p:sldId xmlns:r="http://schemas.openxmlformats.org/officeDocument/2006/relationships" id="262" r:id="R16a76d9b84db45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13c976ea14dc9" /><Relationship Type="http://schemas.openxmlformats.org/officeDocument/2006/relationships/slide" Target="/ppt/slides/slide1.xml" Id="Rfe5164ea49ab4725" /><Relationship Type="http://schemas.openxmlformats.org/officeDocument/2006/relationships/slide" Target="/ppt/slides/slide2.xml" Id="Rf8fdda4ec5054b76" /><Relationship Type="http://schemas.openxmlformats.org/officeDocument/2006/relationships/slide" Target="/ppt/slides/slide3.xml" Id="R2ecbae39be684383" /><Relationship Type="http://schemas.openxmlformats.org/officeDocument/2006/relationships/slide" Target="/ppt/slides/slide4.xml" Id="Ra428b7f445cd4cfc" /><Relationship Type="http://schemas.openxmlformats.org/officeDocument/2006/relationships/slide" Target="/ppt/slides/slide5.xml" Id="R4cfa506666cb4c1b" /><Relationship Type="http://schemas.openxmlformats.org/officeDocument/2006/relationships/slide" Target="/ppt/slides/slide6.xml" Id="Rafe32cd31fc44473" /><Relationship Type="http://schemas.openxmlformats.org/officeDocument/2006/relationships/slide" Target="/ppt/slides/slide7.xml" Id="R16a76d9b84db45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4d19396a4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4a12ea9d9400c" /><Relationship Type="http://schemas.openxmlformats.org/officeDocument/2006/relationships/theme" Target="/ppt/slideMasters/theme/theme1.xml" Id="R78652aec0903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4a12ea9d9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564b70fe4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5c02a368748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d0496f9e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c0c6e534a40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1649b87354e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6527095c649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2e0c888b7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EVENT HORIZON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EVENT HORIZON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−2 972 135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1 773 758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BYGGSTØYL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912 507 513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EVENT HORIZON AS</a:t>
            </a:r>
          </a:p>
        </p:txBody>
      </p:sp>
    </p:spTree>
  </p:cSld>
  <p:clrMapOvr>
    <a:masterClrMapping xmlns:a="http://schemas.openxmlformats.org/drawingml/2006/main"/>
  </p:clrMapOvr>
</p:sld>
</file>