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68f336bed84d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adecb0e8504441"/>
  </p:sldMasterIdLst>
  <p:sldIdLst>
    <p:sldId xmlns:r="http://schemas.openxmlformats.org/officeDocument/2006/relationships" id="256" r:id="R24ba044708b04bea"/>
    <p:sldId xmlns:r="http://schemas.openxmlformats.org/officeDocument/2006/relationships" id="257" r:id="R518ce214a2e44f99"/>
    <p:sldId xmlns:r="http://schemas.openxmlformats.org/officeDocument/2006/relationships" id="258" r:id="R827c1ee90f2f4fcc"/>
    <p:sldId xmlns:r="http://schemas.openxmlformats.org/officeDocument/2006/relationships" id="259" r:id="Rd690348b27c44c0e"/>
    <p:sldId xmlns:r="http://schemas.openxmlformats.org/officeDocument/2006/relationships" id="260" r:id="Rf99beeda59e24d26"/>
    <p:sldId xmlns:r="http://schemas.openxmlformats.org/officeDocument/2006/relationships" id="261" r:id="R13eb544792d34b3b"/>
    <p:sldId xmlns:r="http://schemas.openxmlformats.org/officeDocument/2006/relationships" id="262" r:id="Rfe8656d22ea146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adecb0e8504441" /><Relationship Type="http://schemas.openxmlformats.org/officeDocument/2006/relationships/slide" Target="/ppt/slides/slide1.xml" Id="R24ba044708b04bea" /><Relationship Type="http://schemas.openxmlformats.org/officeDocument/2006/relationships/slide" Target="/ppt/slides/slide2.xml" Id="R518ce214a2e44f99" /><Relationship Type="http://schemas.openxmlformats.org/officeDocument/2006/relationships/slide" Target="/ppt/slides/slide3.xml" Id="R827c1ee90f2f4fcc" /><Relationship Type="http://schemas.openxmlformats.org/officeDocument/2006/relationships/slide" Target="/ppt/slides/slide4.xml" Id="Rd690348b27c44c0e" /><Relationship Type="http://schemas.openxmlformats.org/officeDocument/2006/relationships/slide" Target="/ppt/slides/slide5.xml" Id="Rf99beeda59e24d26" /><Relationship Type="http://schemas.openxmlformats.org/officeDocument/2006/relationships/slide" Target="/ppt/slides/slide6.xml" Id="R13eb544792d34b3b" /><Relationship Type="http://schemas.openxmlformats.org/officeDocument/2006/relationships/slide" Target="/ppt/slides/slide7.xml" Id="Rfe8656d22ea146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118ffecf9b4d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41d181523417e" /><Relationship Type="http://schemas.openxmlformats.org/officeDocument/2006/relationships/theme" Target="/ppt/slideMasters/theme/theme1.xml" Id="R2f25ffbb1cb74e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241d18152341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c6d98ecc340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bf676dde54d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2ca35170e4e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70584590145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e50f75a5748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daf8ccb0646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39f82ba9248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MORTEN PETTERSEN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PETTERSEN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PETTERSEN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PETTERSEN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PETTERSEN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PETTERSEN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4 140 050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284 205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577 067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3 627 767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4 467 332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PETTERSEN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PETTERSEN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Pettersen, Margaretalia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1470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912 505 421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PETTERSEN AS</a:t>
            </a:r>
          </a:p>
        </p:txBody>
      </p:sp>
    </p:spTree>
  </p:cSld>
  <p:clrMapOvr>
    <a:masterClrMapping xmlns:a="http://schemas.openxmlformats.org/drawingml/2006/main"/>
  </p:clrMapOvr>
</p:sld>
</file>