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53d8a468f04f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27d098fe7439c"/>
  </p:sldMasterIdLst>
  <p:sldIdLst>
    <p:sldId xmlns:r="http://schemas.openxmlformats.org/officeDocument/2006/relationships" id="256" r:id="R3f0ed96cf13a447a"/>
    <p:sldId xmlns:r="http://schemas.openxmlformats.org/officeDocument/2006/relationships" id="257" r:id="Red340343c7a544aa"/>
    <p:sldId xmlns:r="http://schemas.openxmlformats.org/officeDocument/2006/relationships" id="258" r:id="Rdaf7708520d84bd4"/>
    <p:sldId xmlns:r="http://schemas.openxmlformats.org/officeDocument/2006/relationships" id="259" r:id="R80e24b1f5d364c32"/>
    <p:sldId xmlns:r="http://schemas.openxmlformats.org/officeDocument/2006/relationships" id="260" r:id="R3f4fced126e240d8"/>
    <p:sldId xmlns:r="http://schemas.openxmlformats.org/officeDocument/2006/relationships" id="261" r:id="Rdbd9f4beab744fc5"/>
    <p:sldId xmlns:r="http://schemas.openxmlformats.org/officeDocument/2006/relationships" id="262" r:id="R84b354ffba34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27d098fe7439c" /><Relationship Type="http://schemas.openxmlformats.org/officeDocument/2006/relationships/slide" Target="/ppt/slides/slide1.xml" Id="R3f0ed96cf13a447a" /><Relationship Type="http://schemas.openxmlformats.org/officeDocument/2006/relationships/slide" Target="/ppt/slides/slide2.xml" Id="Red340343c7a544aa" /><Relationship Type="http://schemas.openxmlformats.org/officeDocument/2006/relationships/slide" Target="/ppt/slides/slide3.xml" Id="Rdaf7708520d84bd4" /><Relationship Type="http://schemas.openxmlformats.org/officeDocument/2006/relationships/slide" Target="/ppt/slides/slide4.xml" Id="R80e24b1f5d364c32" /><Relationship Type="http://schemas.openxmlformats.org/officeDocument/2006/relationships/slide" Target="/ppt/slides/slide5.xml" Id="R3f4fced126e240d8" /><Relationship Type="http://schemas.openxmlformats.org/officeDocument/2006/relationships/slide" Target="/ppt/slides/slide6.xml" Id="Rdbd9f4beab744fc5" /><Relationship Type="http://schemas.openxmlformats.org/officeDocument/2006/relationships/slide" Target="/ppt/slides/slide7.xml" Id="R84b354ffba34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fb5d52c29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2ac0c9de40bf" /><Relationship Type="http://schemas.openxmlformats.org/officeDocument/2006/relationships/theme" Target="/ppt/slideMasters/theme/theme1.xml" Id="Rdebb78ac32c5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b2ac0c9de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938c3d0924c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30365f37b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7a60d2218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7fe9458b443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e200cdc9041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895eb929544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bf2d48a0144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